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1" r:id="rId3"/>
    <p:sldId id="259" r:id="rId4"/>
    <p:sldId id="262" r:id="rId5"/>
    <p:sldId id="260" r:id="rId6"/>
    <p:sldId id="263" r:id="rId7"/>
    <p:sldId id="264" r:id="rId8"/>
    <p:sldId id="277" r:id="rId9"/>
    <p:sldId id="267" r:id="rId10"/>
    <p:sldId id="276" r:id="rId11"/>
    <p:sldId id="265" r:id="rId12"/>
    <p:sldId id="275" r:id="rId13"/>
    <p:sldId id="278" r:id="rId14"/>
    <p:sldId id="266" r:id="rId15"/>
    <p:sldId id="258" r:id="rId16"/>
  </p:sldIdLst>
  <p:sldSz cx="12192000" cy="6858000"/>
  <p:notesSz cx="6858000" cy="9144000"/>
  <p:defaultText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108"/>
    <p:restoredTop sz="96255"/>
  </p:normalViewPr>
  <p:slideViewPr>
    <p:cSldViewPr snapToGrid="0">
      <p:cViewPr>
        <p:scale>
          <a:sx n="78" d="100"/>
          <a:sy n="78" d="100"/>
        </p:scale>
        <p:origin x="1200" y="8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8:13:39.332"/>
    </inkml:context>
    <inkml:brush xml:id="br0">
      <inkml:brushProperty name="width" value="0.035" units="cm"/>
      <inkml:brushProperty name="height" value="0.035" units="cm"/>
      <inkml:brushProperty name="color" value="#008C3A"/>
    </inkml:brush>
  </inkml:definitions>
  <inkml:trace contextRef="#ctx0" brushRef="#br0">1 1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36"/>
    </inkml:context>
    <inkml:brush xml:id="br0">
      <inkml:brushProperty name="width" value="0.06" units="cm"/>
      <inkml:brushProperty name="height" value="0.06" units="cm"/>
      <inkml:brushProperty name="color" value="#008C3A"/>
    </inkml:brush>
  </inkml:definitions>
  <inkml:trace contextRef="#ctx0" brushRef="#br0">431 62 9062,'-17'-9'0,"3"3"0,14 6 0,0 0 0,-27 0 0,20 0 0,-20 0 90,27 0-180,-14 0 90,-3 0-180,0 6 180,3-4 0,-13 11-90,20-4 90,-34 0 180,38 4-90,-25-4 0,11-1-90,0 6 90,3-12-270,14 12 180,-13-13-90,-4 19 0,0-16-90,3 16 180,14-11-90,0 13 90,0-11 0,-14 23 0,11-29 90,-24 36-90,23-29 180,-10 24-180,14-19 90,0 19-90,0-25 90,0 37-90,0-41 0,0 27 0,0-32 90,0 19-90,0-11 90,14 19-90,-10-19 0,23 10 0,-24-18-90,11 12 180,-14-13-90,0 7 0,14-2 0,3-4 0,0 11 0,10-4 0,-10 0 180,0 11-180,-3-16 90,0 16-90,3-18 90,13 12-90,-13-13 0,-3 6 89,-14-7 1,14 0-90,3 0 0,0 0 90,-3 0-180,-1 0 90,-9 0-90,23 0 90,-24 0 0,11-7-89,-14 6 178,14-6-89,-11 7 90,25 0-90,-25 0 90,11 0-90,-14 0 0,13 0 90,-9-7-180,9 5 180,-13-5 0,14 7-90,-11 0 180,25-7-180,-25 6 90,11-6-90,-14 7 90,0-7-180,0 5 90,0-11 0,13 11 0,-9-12 0,10 12-90,-1-11 90,-9 11 90,9-12-90,-13 13 90,0-13-90,0 6 0,0-1 90,0-5 0,0 13-90,0-13 0,14 12 0,-11-11 0,25 4 0,-25 1-90,11-6 180,-14 12-90,0-11 0,0 4 90,0-6 0,0 6 0,0-5-90,0 13 180,0-13-180,0 13 90,0-13 0,0 5-90,0-6 0,0 6-90,13-11 90,-9 17 0,10-18 0,-14 12 180,0-6-91,0 0 91,0-1-180,0 8 0,0-6 0,0 12-90,0-11 0,0 11 90,0-12 0,-14 12-89,10-11 89,-9 4 89,13-6 91,0 0 450,0-1-540,0 8 360,0-6-360,0 13 0,-14-13-180,11 12 270,-25-12-360,25 13-180,-11-13 360,14 12 0,0-11 0,-13 11 90,9-12-90,-9 12 90,-1-4-90,10 6 90,-9-7-90,13 5 0,-14-11 0,11 11 0,-25-12 0,25 12 0,-24-11-270,23 11-360,-23-5 360,10 7 270,-14 7 0,0 2 0,1 6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26"/>
    </inkml:context>
    <inkml:brush xml:id="br0">
      <inkml:brushProperty name="width" value="0.11429" units="cm"/>
      <inkml:brushProperty name="height" value="0.11429" units="cm"/>
    </inkml:brush>
  </inkml:definitions>
  <inkml:trace contextRef="#ctx0" brushRef="#br0">62 1 15346,'-17'0'990,"3"0"-900,14 6 1268,0-4-363,0 5-362,-13-7-1021,9 7 1474,-9-5-1374,13 11 878,0-11 89,0 11-859,0-11-180,13 12-1164,-9-12 497,37 11-1166,-35-4 1459,22-1-528,-28-1 1802,0 0-450,0-5 180,0 12 1434,0-13 92,0 6-390,0-7-295,0 0-439,0 7-851,0-6 89,0 6 269,0-7-1128,-14 0 180,11 0 0,-11 7 1706,14-5-617,0 5-500,0-7-1579,14 13 114,-11-2 1526,11 11-113,-14-13 1091,0 11-1026,0-10 256,0 12 901,0-6 1128,0-1-113,0-6-1117,0 11 23,0-17-2350,0 18 719,0-13 368,13 1 1,5-2 0,12-7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27"/>
    </inkml:context>
    <inkml:brush xml:id="br0">
      <inkml:brushProperty name="width" value="0.11429" units="cm"/>
      <inkml:brushProperty name="height" value="0.11429" units="cm"/>
    </inkml:brush>
  </inkml:definitions>
  <inkml:trace contextRef="#ctx0" brushRef="#br0">0 46 13547,'0'33'2987,"0"-4"-2081,0-20-454,14 4-2625,-11-11 672,11 11 447,0-11 894,-11 12 455,24-12-1100,-23 5-78,23-14 698,-24-2 2277,11-6 450,-14-1-991,14 8-227,-11-13-527,25 11 40,-25-12 348,11 6-26,-14 8-1903,0 1-230,0 7 474,13 0-493,-9 14 183,9-11-372,1 18-182,-11-20-1220,25 13 899,-25-5 927,11-1-235,-14 6 1492,0-12-191,27 5-604,-20-7 769,20 0 368,-27-7 754,28-9-612,-21-1 1597,20-12-1769,-27 19-631,13-17 2086,5 23-1425,-1-10 489,-4 14-1649,1 7-1744,-11 2 703,11 6-888,-14-6 2248,14 11-2242,-11-10 1720,24 13-1960,-23-15 2230,10 6 292,-14-12 592,13 5-812,-9-7-499,23 0 1062,-24 0-341,11-7 1956,0 5-1493,-11-5 1990,11 0-2196,-1 5 696,-9-4 610,10-1-885,-14 5-130,13-5-717,-9 14-179,9 2-2145,-13-1 2152,0-1 920,0-7-2046,0 7 1204,0-5 221,0 5-311,14-7 545,-11 0 660,11 6-2641,0-4 290,-11 5 1031,11-7 68,-14 0 1,0 6 0,0 3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28"/>
    </inkml:context>
    <inkml:brush xml:id="br0">
      <inkml:brushProperty name="width" value="0.11429" units="cm"/>
      <inkml:brushProperty name="height" value="0.11429" units="cm"/>
    </inkml:brush>
  </inkml:definitions>
  <inkml:trace contextRef="#ctx0" brushRef="#br0">0 169 13008,'0'17'4515,"0"4"-3339,0-13-543,0 8 448,0-1-360,0 0 308,28 14-2232,6-17 1032,3 3 1,1-3-1233,-1-10 991,32 5-829,-35-14 603,14-8 559,-17-3 237,-4-17 2335,-24 16-861,25-30 674,-25 21-845,-17-36-1077,-6 34-1133,-14 3 0,-4 5-1075,1 12 94,-35-4-953,51 14 1032,-20 21-822,24-9 2652,0 16 0,-10-5 0,10 1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29"/>
    </inkml:context>
    <inkml:brush xml:id="br0">
      <inkml:brushProperty name="width" value="0.11429" units="cm"/>
      <inkml:brushProperty name="height" value="0.11429" units="cm"/>
    </inkml:brush>
  </inkml:definitions>
  <inkml:trace contextRef="#ctx0" brushRef="#br0">92 0 15166,'-17'0'1080,"-10"0"-900,24 7 3123,-25-5-3546,25 5 1606,-11 0-1050,14 1-586,0 1 593,0 11 179,14-16-1251,3 23-1395,14-23 1622,-1 16-2369,-13-18 1808,-3 11-380,0-11 550,-11 5-100,11-7 1409,-14 0 12,-14 7 667,11-5 2193,-11 5-421,-13 6-1527,20-10-548,-20 18 286,27-13-1005,0 8 359,13-8-2609,4 13 488,0-18 288,-3 25 223,-14-18 809,0 26-277,0-17 1748,0 9-449,0-12 2115,0-1-1116,0-6-379,0 4-891,0-11-899,0 5 91,0-7-301,0 0 0,0 0 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30"/>
    </inkml:context>
    <inkml:brush xml:id="br0">
      <inkml:brushProperty name="width" value="0.11429" units="cm"/>
      <inkml:brushProperty name="height" value="0.11429" units="cm"/>
    </inkml:brush>
  </inkml:definitions>
  <inkml:trace contextRef="#ctx0" brushRef="#br0">1 32 15076,'17'-9'3904,"-4"-5"-1029,-13 12-3166,0-4 116,0 6-847,0 0 292,14 6-802,-11 3 1481,11 6-1628,-14-6 724,0 12 955,0-11 0,0 5 680,0-1 89,14-13-116,-11 6-837,11-7 933,-14 0-1248,13-7 720,5-1-9,-1 0 7,-4 1 259,-13 0 443,0 5 82,0-5-324,0 7-768,0 0-902,14 0 10,-11 0-97,25 0-80,-25 0 569,11 0-180,-14 0 179,0 0 770,13 0 0,-9 0-90,23 0-90,-23 0-90,9 0 90,-13 0-270,0 0 270,14 0 0,-11 0 0,11 0-90,0-7 979,-11 6 89,11-6-90,-14 7-1248,0 0 270,0-7 770,13 5-439,-9-4 1261,10 6-2300,-14 0 359,0 0-449,13 0 888,-9 0 90,9 0-769,-13 0 437,14 0-1260,-11 6 1089,11-4 171,-14 12 832,0-13 89,14 6-1567,-11-7 978,24 0-90,-23 0 449,9-7 853,-13 6-22,14-13-258,-10 12-801,9-4 1658,1 6-1969,-11 0-450,11 0 180,-14 0-2597,0 6 2957,0-4 0,0 5 0,0-7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31"/>
    </inkml:context>
    <inkml:brush xml:id="br0">
      <inkml:brushProperty name="width" value="0.11429" units="cm"/>
      <inkml:brushProperty name="height" value="0.11429" units="cm"/>
    </inkml:brush>
  </inkml:definitions>
  <inkml:trace contextRef="#ctx0" brushRef="#br0">31 0 13008,'-17'17'7865,"3"-4"-5393,14-6-3226,0-5 446,0 5 223,0-7-791,0 7 650,0-5 726,0 4-1248,0 1-89,0-5 1017,0 4-180,14 2-1353,3 0 634,0 1-533,-3 4-303,-14-11 2275,0 12-630,0-6 269,0 8-269,0-8 903,0-1 406,0-7-1097,0 7 1073,0-5-1554,0 5-1,0-7-1039,0 0 629,0 6 501,0-4 538,0 5 410,0 0-679,0-6-180,0 13 0,0-12 441,0 12 0,-14-6 1,-3 7-1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32"/>
    </inkml:context>
    <inkml:brush xml:id="br0">
      <inkml:brushProperty name="width" value="0.11429" units="cm"/>
      <inkml:brushProperty name="height" value="0.11429" units="cm"/>
    </inkml:brush>
  </inkml:definitions>
  <inkml:trace contextRef="#ctx0" brushRef="#br0">31 148 13331,'-17'16'7776,"4"5"-4314,13-13-3658,13 8-2115,-9-1 2062,9-6-1601,1 5 972,3-6-17,27 14-1347,-23-12-1031,47 4 2106,-57-21 2131,57-15-1064,-61 3 2586,34-30-380,-38 22 80,-3-32-412,-3 32-162,-38-23-1609,34 32-2222,-48-4 2135,48 22 1,-34 15-1,24 9 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33"/>
    </inkml:context>
    <inkml:brush xml:id="br0">
      <inkml:brushProperty name="width" value="0.11429" units="cm"/>
      <inkml:brushProperty name="height" value="0.11429" units="cm"/>
    </inkml:brush>
  </inkml:definitions>
  <inkml:trace contextRef="#ctx0" brushRef="#br0">0 77 14267,'0'24'4336,"0"-1"-3071,0-8-452,0 0-362,0 0 90,0 1-51,0-1-304,28 0-997,-22 8 416,35-13-850,-10 11-584,-10-20 810,33-1 250,-47-1 382,48-34 714,-48 22 2165,20-50-1118,-27 40 411,-14-33-422,-3 37-1868,-14-17-107,1 26-1832,-1-4 251,14 14 2022,-10 7 0,9 8 0,-12 9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34"/>
    </inkml:context>
    <inkml:brush xml:id="br0">
      <inkml:brushProperty name="width" value="0.11429" units="cm"/>
      <inkml:brushProperty name="height" value="0.11429" units="cm"/>
    </inkml:brush>
  </inkml:definitions>
  <inkml:trace contextRef="#ctx0" brushRef="#br0">31 0 14447,'-17'16'6022,"3"-8"-5311,14-1-1126,0 0 41,0-5 64,0 5 307,0-1-157,0-4 929,14 12-3056,-11-12 353,11 11 405,-14-4 1709,14 6-1416,-11-6 669,11 4-958,-14-11 1615,0 12 1528,0-13-1,0 6 1,0 0-1168,0 1 966,0 1-1028,-14-2 1345,11-7-2862,-11 7 1255,14-6-216,0 6 90,0 0 0,0 2 90,0 0-1,0 4-28,0-5 888,0 8-1164,0-8 575,0 13-360,0-18 90,0 18 0,0-13-180,0 1 180,0 4-450,0-11 180,0 5 0,0 0-989,0 1 989,0 1-206,0-2 1,14-1 0,3 3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35"/>
    </inkml:context>
    <inkml:brush xml:id="br0">
      <inkml:brushProperty name="width" value="0.11429" units="cm"/>
      <inkml:brushProperty name="height" value="0.11429" units="cm"/>
    </inkml:brush>
  </inkml:definitions>
  <inkml:trace contextRef="#ctx0" brushRef="#br0">93 0 13904,'-34'16'3953,"6"-8"-3490,15-1 542,9-7-1855,-10 7 1514,14-5-378,0 5 64,0-7-440,0 6 119,0-4 242,0 12-342,0-12 1020,0 5-1080,0-1-48,0-4-91,0 11 1129,0-4-948,14 6-1342,-10-6 705,37 5-841,-35-13 329,22 13-538,-28-6 2136,0 1-180,-14 5 567,-3-13 15,0 6-252,-10-7 197,23 0-418,-10 0 537,14 7-1096,0-5 270,0 5-927,0 0 1685,0-5-632,14 11-735,-10-11-190,9 11 194,-13-11 605,14 18-1148,-11-16 164,11 16-166,-14-11 1780,0 6 1019,0-6-801,0 4 348,0-11-1447,0 18 0,14-9 0,3 11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37"/>
    </inkml:context>
    <inkml:brush xml:id="br0">
      <inkml:brushProperty name="width" value="0.06" units="cm"/>
      <inkml:brushProperty name="height" value="0.06" units="cm"/>
      <inkml:brushProperty name="color" value="#008C3A"/>
    </inkml:brush>
  </inkml:definitions>
  <inkml:trace contextRef="#ctx0" brushRef="#br0">1261 0 8522,'-17'7'0,"3"-5"-90,14 12-90,-13-6 270,9 8 0,-10-1-270,14 14 90,-13-10-90,9 38 1,-23-29 134,12 21 0,-1 1 45,-18-7-326,18 4 1,1-2 325,-12-10 0,10 36 0,-14-33 24,16-2 0,0-1-24,-16-1-1671,7 12 0,3 1 1761,1-4-135,-9 16 0,3 1-172,19-12 277,-12-6 0,-9 7 0,7-5-60,11 16 90,-17-12 0,-1-2-90,11-2-915,-5 3 0,0 0 735,1-1 85,5 4 1,5-3 94,11-21-90,-27 25 90,20-23 115,-12 4 1,-3-1-116,5-9 0,0 34 90,-11-30 2035,25 18-2125,-11-18 90,-13 23 342,20-21-522,-20 30 90,13-24 0,-3 38 0,0-35 180,3 15-1954,14-24 1774,-13-10 180,-5 18 0,1-11-90,-10 33 0,-4-8 0,11-3-45,-9-17 0,3-3 2468,19-7-2243,-20 30 2383,27-31-2383,-14 23-180,11-23 179,-24 24-269,23-31 180,-9 15-90,13-25-90,0 5 90,0-7-2878,0 0 2788,0-7 0,0-2 0,0-6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36"/>
    </inkml:context>
    <inkml:brush xml:id="br0">
      <inkml:brushProperty name="width" value="0.11429" units="cm"/>
      <inkml:brushProperty name="height" value="0.11429" units="cm"/>
    </inkml:brush>
  </inkml:definitions>
  <inkml:trace contextRef="#ctx0" brushRef="#br0">0 71 13457,'17'-18'6640,"-3"-2"-3742,-14 18-3789,0-5 356,14 0 523,-11 6 3,11-7 182,-14 8-83,0 0-1638,0 8 311,0 7 1327,0-5-90,0 11-258,13-13-1763,-9 8 1340,9-8-392,-13 6 1842,0-6-769,0 8-90,14-1-1351,3-7-397,0-1 2008,-3-7-696,13-7 1891,-20-1-763,20-21 221,-27 11-823,14-19 2240,-11 21-190,25-7 125,-25 15-119,11-6-801,-14 12-1947,0 2-131,14 9-1153,-11 6 926,11 0-1117,-14 22 1405,13-17-1236,4 16 265,0-21 164,-3 0 153,-14-6 3212,0-2-1364,14-7-55,3-14 274,0 4 607,-3-26 226,-14 24 265,13-15 487,4 18-2073,0-6 665,-3 6 383,-14-4-1683,0 11 465,0-5-702,0 7 120,14 7-1895,-11 1 1562,11 15-895,-14-6 1376,0 12 441,0-12-90,13 12-763,5-19-284,-1 4 969,-4-14 248,-13 0 319,0 0-1258,14 0 180,3-7 680,0-15 1947,-3 10 427,13-29 705,-20 36-1550,20-29 409,-27 30-721,14-9 330,-11 13-1959,25 0-1273,-25 6 109,11 10-907,-14 1 1991,13 12-1351,-9-12 1631,23 12-2035,-23-12 2714,23 5-1527,-10-14 322,14-1 1053,-14-7-1625,24-13 1921,-34 2 551,20-11 767,-27 14-1833,0-6 1,0 19 0,0-3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37"/>
    </inkml:context>
    <inkml:brush xml:id="br0">
      <inkml:brushProperty name="width" value="0.11429" units="cm"/>
      <inkml:brushProperty name="height" value="0.11429" units="cm"/>
    </inkml:brush>
  </inkml:definitions>
  <inkml:trace contextRef="#ctx0" brushRef="#br0">0 32 12881,'17'-18'6729,"-3"5"-4666,0 13-4036,-11 0 735,11 0 413,-14 0 326,0 7 1105,0-6 262,0 13-1547,0-5 90,0-1 1007,0 19 540,0-22 90,13 23-999,-9-27-1813,23 6 334,-23-7 472,23 0 0,-24 0 0,25-7 471,-11 6-459,0-13 2199,-4 6 714,15 0-1006,-21-6 985,20 12-1819,-27-5 1011,14 7-1430,3 7-675,0-5-538,-4 5-240,-13 0 2124,0-6-1187,14 13 260,3-13-601,0 6 421,-3 0 699,-14-6 1101,14 6-933,-11-7-1457,11 0 180,-1 0 839,4 0 496,0 0 1,-3-7-1,-14-1 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38"/>
    </inkml:context>
    <inkml:brush xml:id="br0">
      <inkml:brushProperty name="width" value="0.11429" units="cm"/>
      <inkml:brushProperty name="height" value="0.11429" units="cm"/>
    </inkml:brush>
  </inkml:definitions>
  <inkml:trace contextRef="#ctx0" brushRef="#br0">1 61 13008,'41'-8'1442,"0"-1"0,17-5-765,-45 14-1433,1 0 321,-10 0 205,9 0-24,1 7-813,-11-5 35,11 19 155,-14-18 919,0 17 637,0-18-269,0 12 269,0-13 90,0 6 764,14-7-321,3 0-562,0 0-1329,10 0 90,-24 0-270,11 0 270,-14 0-271,0 0 91,14-7 1706,-11 6 180,25-13-201,-25 12-21,11-5 0,-14 7-716,0-6 501,0 4 269,13-5-908,-9 7-1068,23 0 111,-24 0-339,11 14-515,-14-4 2089,14 12-1500,-11-13 276,25 11-1208,-25-16 1264,24 10 26,-23-14 643,23-8 1553,-24 0-531,25-21 1174,-25 17-649,11-22 1105,-14 31-943,27-25 916,-20 25-1526,20-11-497,-27 14-1673,0 0-174,14 7-519,-11 2 473,11-1-208,0 6-699,-11-6 1378,11 1-1080,-14 4 2759,0-11-180,13 12-630,5-13-658,-1 6 1018,-4-7 526,1-7 173,-11 6 991,11-13-871,13-1-834,-20-2 2230,20 1-1073,-27 3 438,0 11-410,0-12-1656,0 13 88,0-6-609,14 7-115,3 21-1202,0-16 535,11 29 323,-11-24-484,0 19 676,-4-19-775,15 4 225,-21-14 1595,20 0 677,-13 0-195,-11-21 1167,24 9 459,-23-10-584,23 9 595,-23 11-135,9-12-77,-13 6-1138,0-1-269,0 2-913,0 7-1374,0 0 360,0 7 1374,0-5 1,0 11 0,0-4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39"/>
    </inkml:context>
    <inkml:brush xml:id="br0">
      <inkml:brushProperty name="width" value="0.11429" units="cm"/>
      <inkml:brushProperty name="height" value="0.11429" units="cm"/>
    </inkml:brush>
  </inkml:definitions>
  <inkml:trace contextRef="#ctx0" brushRef="#br0">49 169 14447,'0'17'3616,"0"4"-2350,0-13-724,0 8-90,0-8-361,0 6 128,0-6 58,13 8-921,-9-1 391,23 8-1470,4-7 241,3 0 62,24-9 605,-24-14 516,10-9 185,-26-14 2341,-5 4-835,1-30 705,-11 27-204,-3-16-293,-3 9-882,-24 11-2016,9-6 246,-26 9-1517,10 6 278,-10 8 872,13 1-273,-14 28 1681,11-9-1180,-10 44 3340,27-34-2020,30 35 1,-6-39-1,21 11 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40"/>
    </inkml:context>
    <inkml:brush xml:id="br0">
      <inkml:brushProperty name="width" value="0.11429" units="cm"/>
      <inkml:brushProperty name="height" value="0.11429" units="cm"/>
    </inkml:brush>
  </inkml:definitions>
  <inkml:trace contextRef="#ctx0" brushRef="#br0">93 0 14087,'-34'0'1259,"6"7"90,28-5-216,0 12-506,-13-13-871,9 13 1075,-9-12-1142,13 18 811,0-16-1,13 23-1383,-9-24-851,37 18 59,-35-19 928,35 5-830,-24-7 1517,14 6-950,-14-4 50,-3 5 569,-14-7 2077,0 0-508,-14 0-410,-3 0-432,0 0-245,3 0 421,1 7 390,-4 1 835,0 1-1196,-11 5 376,25-6 429,-11 0-272,14 6-483,0-12-1,14 5-2331,-11 0 474,11-5 1031,0 25-731,-11-22-489,11 22 513,-14-25 1754,-28 25-677,22-22-540,-22 22 352,28-25 0,28 12 0,6-5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41"/>
    </inkml:context>
    <inkml:brush xml:id="br0">
      <inkml:brushProperty name="width" value="0.11429" units="cm"/>
      <inkml:brushProperty name="height" value="0.11429" units="cm"/>
    </inkml:brush>
  </inkml:definitions>
  <inkml:trace contextRef="#ctx0" brushRef="#br0">0 16 14447,'0'33'3076,"0"-11"-2170,0-9-633,0-4-271,0 6 179,0 1-142,0-1 58,14 0-743,3 0-1003,0 1 106,-3-1 129,-1-6-168,-9-2 885,23-7-72,-24-28 920,11 15 2029,0-37-8,-11 31-3,11-23-150,-14 30-167,14-15 205,-11 25-1072,24-12-989,-23 12-502,9-5 240,-13 7-859,0 7 609,0 2 336,0 13-640,0-5 514,0 19 70,0-17-22,14 24-695,3-25 174,0 11-343,-3-20-820,-1-9 1263,-9-2 757,23-26 788,-23 17-227,9-25 864,1 26 787,3-17-162,0 17 182,-3-6-558,-14 2-2100,13 12-943,-9-5 1614,10 7-1811,-14 7 1016,0 22-624,0-8 998,0 22-705,0-26 1163,13 5-925,4-7-1938,0-6 1605,-3-2-718,0-14 1694,-11 5 89,24-19 322,-23 11 39,9-25 1186,-13 23 7,14-16 676,-10 27-247,9-13-1536,1 12-1401,-11 2-652,11 2-97,-14 12 813,0-6 723,0 8-910,0-8 646,0 5-608,14-11 393,-11 12 685,11-12-489,-14 5 283,0-7-859,13 0 89,-9 0 1,23-7 587,-23 5 1808,9-12-284,1 12-580,-11-4 247,11 6-2268,0 0 1259,-11 0 0,11 0 0,-14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42"/>
    </inkml:context>
    <inkml:brush xml:id="br0">
      <inkml:brushProperty name="width" value="0.11429" units="cm"/>
      <inkml:brushProperty name="height" value="0.11429" units="cm"/>
    </inkml:brush>
  </inkml:definitions>
  <inkml:trace contextRef="#ctx0" brushRef="#br0">0 73 12911,'0'24'2813,"0"-9"-436,0-1-1098,0-5-548,0 6-184,0 0-53,0 1-213,0-1 782,28 21-2332,-22-16 606,25 6 0,7-2-1025,-1-13 883,7 5 0,1-4-406,6-17 889,7-11 31,-41-2 1490,-3-46 666,-14 34-360,0-22 454,0 24-979,-41-17-1398,31 16-422,-34 5 1,-8 5-603,11 11 1189,3 5 0,1 6 0,6 12 0,18 9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43"/>
    </inkml:context>
    <inkml:brush xml:id="br0">
      <inkml:brushProperty name="width" value="0.11429" units="cm"/>
      <inkml:brushProperty name="height" value="0.11429" units="cm"/>
    </inkml:brush>
  </inkml:definitions>
  <inkml:trace contextRef="#ctx0" brushRef="#br0">62 0 13008,'-7'50'5229,"-14"-14"-2051,49-29-5937,-28-1 3076,13-4-1208,-9 5 26,9-1 175,-13-4 1729,0 5-588,0 0-661,-13 1 2065,9 1-500,-23 12 144,10-18-953,0 18 1882,3-20-3499,14 20 891,0-18-360,0 11-229,14-7-1794,-11 15 2222,11-3-343,-14 9 100,0-12 1565,-14 13-28,11-10-964,-11 10 785,14-21 793,0 6-1493,0-12 1,0 11 0,0-4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44"/>
    </inkml:context>
    <inkml:brush xml:id="br0">
      <inkml:brushProperty name="width" value="0.11429" units="cm"/>
      <inkml:brushProperty name="height" value="0.11429" units="cm"/>
    </inkml:brush>
  </inkml:definitions>
  <inkml:trace contextRef="#ctx0" brushRef="#br0">0 0 13061,'17'17'-2208,"-3"3"2229,0-18-6,-11 12 1177,11-12-1630,-1 11-93,-9-11-345,23 12-37,-24-13 580,11 13-44,-14-12 1859,0 18-1008,0-16 1351,-14 16 962,-3-18-1523,0 5 468,4-1 189,-1-4-1204,11 5 286,-11-7-2051,14 7 688,0-6-511,0 13 1459,0-12-359,14 18-1319,-11-9 1187,11 11-1919,-14 0 2780,0-12-958,0 11 0,0-19 450,0 11-450,0-11 1327,0 18-797,0-10 380,0 13-1000,0-8 0,0 1 90,0-1-450,-14 14 1131,11-10-471,-25 3 1,25-8 0,-11-6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45"/>
    </inkml:context>
    <inkml:brush xml:id="br0">
      <inkml:brushProperty name="width" value="0.11429" units="cm"/>
      <inkml:brushProperty name="height" value="0.11429" units="cm"/>
    </inkml:brush>
  </inkml:definitions>
  <inkml:trace contextRef="#ctx0" brushRef="#br0">93 1 12881,'0'9'4552,"-14"4"-1613,11-11-2459,-25 11-324,25-11 63,-11 12 563,14-12-785,-13 12 1640,9-6-881,-10 7-471,14 1-492,0-8 4,0 6 183,0-5-839,14 6-578,-10 0-115,23 0-1415,-24-6 2547,11-3 1,-14 1 0,0 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38"/>
    </inkml:context>
    <inkml:brush xml:id="br0">
      <inkml:brushProperty name="width" value="0.06" units="cm"/>
      <inkml:brushProperty name="height" value="0.06" units="cm"/>
      <inkml:brushProperty name="color" value="#008C3A"/>
    </inkml:brush>
  </inkml:definitions>
  <inkml:trace contextRef="#ctx0" brushRef="#br0">3413 77 8972,'-18'0'0,"5"0"90,13 0 0,-14 0 0,11 0-180,-11 0 180,14 0 0,0 0-90,-14 0-3302,11-7 3392,-24 6-2179,10-6 2089,-1 7-993,-9 0 1083,10 0-730,0 0 730,-10 0 1415,10 0-1505,-41 0 0,34 7 878,-17-7 0,0 1-968,17 13 90,-34-13 0,27 6 1979,0 0-1979,0 2-45,-11 2 0,-1 0 45,12-1 0,-31 4 0,1 0-1518,34-4 1563,-16-3 0,1 1-276,21 6 276,-24-2 0,-6-2-45,7 2 45,-6 6 0,-2-2-45,-10-5-90,23 2 0,3 3 180,-2 1-90,-17 0 0,1 2 0,23-1-1096,-23 1 0,-4-2 1096,6 0 0,5 5 0,-8-6 244,48-1-154,-48 0-90,21 8 0,-14-7 45,12 6 0,1 0-45,-3-2 2358,-6 16-2358,16-21 3482,-2 14-3482,-18-10 0,0 17 0,4-19-3482,-1 19 3392,11-17-1044,5 5 0,0 1 1134,-5-4 0,-3 10 0,2 1 0,11-10 0,-10 9 0,0 1 0,13-4 45,-6 1 0,-4 0-1562,-3-2 1517,-10 9 1517,27-21-1517,-38 28 2268,31-21-2313,-4 13 0,-2 0 45,-1-12-90,1 26 90,12-25-90,5 13 90,13-18-90,0 15 90,0-30 0,0 16 3392,0-11-3481,-14 27-3303,-3-16 3392,0 23-55,3-26 55,-13 39 0,20-18 0,-19 15 0,-2 1 0,7-4 44,-1 1 1,0-3-45,5-12 0,-11 22 90,25-32 0,-11 9-90,14-17 0,0 17-180,0-16 91,0 37 89,0-33 1682,-6 21 0,-2 2-1682,5-11-45,-11 7 0,1 1 128,9-9 96,-9 38-179,13-35 0,-6 2 0,-2 1-3392,-9 2 3392,0 12-943,3 3 1033,14-21-180,0 22 90,0-26 0,0 6 0,0 6 2925,0-10-2970,7 15 0,0 1 45,-4-5 45,5 15 0,-2-1-45,-6-19 750,6 16 0,2 0-750,-5-13 0,4-3 0,0-2 0,-7-14-90,13 47 90,4-44-45,-8 21 1,-1 1 44,6-18-3392,0 41 3392,-11-39 0,25 12 89,-25 6-89,10-10 0,1 2 0,3 27 0,-9-28 0,1-4 0,19 6-2268,-11 3 2268,14-13 1179,-8 7 0,-2 1-1179,0-7 45,-6 1 0,-3-1-45,-12-11 0,27 33 0,-20-19-45,19 2 0,3 0 135,-9-4-270,1-4 1,3-1 179,6-4-90,1 31 90,0-30 1786,-9 10 0,0 0-1607,12-5-44,-3 12 0,-4 2-135,-6-9 45,8-5 0,-3-2-45,-20-5 0,22 2 0,-1 0 0,-20-5 0,26 8 0,2 1 0,-25-12-45,38 5 0,0 0 45,-34-6 0,31 3 0,5-2-3392,-12-1 3392,10 10-774,6-13 774,-6 12-285,3-16 375,-14 9 0,-2-1-90,-1-15 0,-3 23 0,37-6 0,-54-10 2366,54 16-2366,-51-27 1040,14 13-1040,4-4 0,2 2-2744,4 7 2879,-6-4 0,2-1-135,21 1 90,-7 7-90,10-5 90,-23-5 0,-4-1-90,-10-3 45,17 0 0,0-2 352,-17-4-307,17 4 0,3 1-90,8-5 90,-8 7 0,0 2-90,8 0 89,-8 6 1,-3 2-90,-17-8 45,17 8 0,0-3-45,-17-13 0,19 5 0,-1-2 3482,-18-6-3527,17 0 0,0 0 45,-17 0 90,18 0 0,1 0-3482,-5 0 3572,20 7-180,-14 1 0,4 14-2178,0 2 2178,-3 0-1517,-15-2 1517,15-6 1427,16-1-1427,-15-10 0,0-1 0,23 3 90,-25-10 0,-3-1 90,-7 2-270,38-5 180,-48 14-90,44 2 2358,-47-1-2448,37-1 3392,-38-7-3392,49 0 0,-46-7 90,49-9 0,-24 0 90,0-7-90,10 1 0,-20 7 0,-1 0 90,4-4-90,27-9 0,-37 27 0,-10-13 0,47 5 0,-44 1-3392,34 1 3482,-27 0 90,-14 6 0,37-20-2449,-30 18 2359,34-18 0,-13 12-254,-11-6 164,24-7 0,-10 5 0,13-12 2097,-13 12-2187,10-26-2097,-10 9 2187,13-5 1281,-30 9 1,0 3-1282,30 5 45,-29-6 0,-2 0 45,18 9-90,-4-2 0,-3-1 0,-14 4 0,24-3 0,-6-1-90,-35 3 90,29-6 0,4 0 243,-19 5-288,12-8 0,0 0 45,-16 7-90,21-35 90,-37 35 180,23-15-180,-10 21 90,14-21-90,0 16 0,-1-30 0,1 31 3534,14-30-3534,-25 28 45,8-10 0,-1-1-45,-7 10 0,9-13 0,0 0 90,-8 12-135,0-8 0,-1 0 249,-3 10-294,14-36 90,-1 37-180,1-36 180,-14 35 0,11-35 0,-11 29 180,0-38-180,-4 36 180,2-7 0,-2 2-90,-6 12-45,20-10 0,0 0-45,-20 12 0,34-23 90,-38 26-90,38-12 0,-34 19 0,21-24 0,-28 22 0,27-45 0,-20 35 0,12-17 0,3 1 0,-5 14 90,-3-12 0,3 2-90,13 13 0,-13-21 90,-3 25-90,0-5-180,-11 7 0,11-8 180,-14 6 0,0-26 0,0 16-90,13-45 90,-9 35 45,3-7 0,-1 2 135,-6 11-90,14-38 0,-10 41-90,9-16 90,-13 20-180,0-12 90,0 17-90,0-30 0,0 21 90,0-30 0,0 24 360,0-31-180,0 36-1,0-27 1,0 37 0,0-24-90,0 25 0,0-25-90,0 18 90,0-33-270,0 22 90,0-3 0,0 0 90,0 1 90,-6-5 0,-1 1-90,3 11 180,-23-39-90,23 43-90,-9-18 0,13 21 450,-14-18-360,11 21-90,-11-35-180,0 29 90,-3-32 180,0 32-180,4-22 90,13 30-90,-14-31 90,10 30 90,-9-16-90,-1 20 90,11-12-90,-11 9 0,-13-44 90,20 32-45,-6-5 0,-1 0-45,0 9 90,-3-23 0,0 31 90,-11-17-90,25 19-1,-24-5-89,23 7 0,-23-14 0,24 10 0,-38-37-179,34 27 179,-21-10 0,1-1 0,20 9 89,-12-8 1,-3 1-90,5 17 180,-3-12 0,-4 2-180,-10 18 270,3-28-270,4 31-540,9-33 361,-12 22 179,6-13 0,3-2 0,1 12-45,-1-11 0,1 0-45,3 15 180,-14-24 0,14 34 179,-10-4-179,23 8-360,-37-3 270,34 1-89,-34-19 89,24 15-360,-13-24 360,12 19 0,-23-33 180,35 35-270,-49-26 270,48 39 89,-20-4-269,13 6 90,-3 0-90,-14 0-90,1-7-89,-1 5-1,-14-26 0,25 16 90,-21-17 90,24 14 0,-28-14 0,25 17 180,-21-15-180,24 25 180,-27-5-180,9 7-90,-9-7-90,13-1 0,0-14 180,1 5-90,-1-12 0,14 12 180,-24-12-180,34 12 270,-20 1 0,13 10-180,-3 6 0,0-8-180,-24 7 180,34-6-180,-34 7 90,38 0-180,-38-7 270,20 5 0,-37-18-3482,24 16 3572,3-10-90,18 14 0,-28 0 0,30 0-180,-57 0 180,61 0-90,-34 0 3482,38 0-3392,-25 0-90,25-6 90,-24-3-90,10-6 180,0 6-90,-11-4 180,11 4-180,-14 1 90,1 1-90,-1 7-180,14 0 180,-10 7-180,9-6 180,1 6 0,-10-14-90,10 6 90,0-13 0,3 12 0,1-5 0,-4 0 0,-14 6 0,14-6-90,-11 7 90,25-7 0,-24 6-89,23-6-91,-9 7 180,-1-7 0,-3 5-90,0-4 90,-11 6 0,11 0-180,0 0 180,-10 0-90,23 0 0,-23 0 0,10 0 0,0 0 0,3 0 90,1 0 0,-4 0 0,0 0 90,-11 0-90,25 0 270,-25 0-270,25 0 0,-24 0 0,23 0-90,-23 0 180,24 0-90,-25 0 0,25 0-180,-11 0 180,14 0 90,-14-7-90,11 5 180,-24-5-180,23 7 0,-9-7 90,13 5-90,-14-4-180,11 6 180,-11 0-90,14 0 270,-14 0-270,11 0 270,-11 0-180,14 0 180,-13-7 0,9 5-1,-23-4-89,23 6-90,-9 6 90,-1-4-180,11 11 90,-25-11-90,11 12 90,0-12-90,3 5 90,1-7 90,-4 0-180,0 0 180,-11 0-90,25 0-90,-24 0 90,23 6-179,-9-4 179,13 5 0,0-7-5847,0 0 5847,-14 0 0,-3 0 0,-14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46"/>
    </inkml:context>
    <inkml:brush xml:id="br0">
      <inkml:brushProperty name="width" value="0.11429" units="cm"/>
      <inkml:brushProperty name="height" value="0.11429" units="cm"/>
    </inkml:brush>
  </inkml:definitions>
  <inkml:trace contextRef="#ctx0" brushRef="#br0">154 0 13008,'-31'7'4819,"1"2"-3559,13-1 76,-11 6-436,25-6 542,-24 8-829,23-8-290,-10 6 1134,14-12-1645,28 25-1309,-21-15 257,34 10-734,-38-15 125,24 0 287,-10 1-972,1 1 88,-5 4 1008,15-4 1892,-22 6 109,22 1-411,-28-8 1121,-14 6 982,-3-5-216,0 6 367,3 0-165,1 7 195,9-5-1499,-10-1 1628,14-2-2835,-13 1 302,9-5 240,-9 11 142,13-13-2296,0 1 352,0-2 240,0-1-49,0-4 439,0 5-509,0-7 1255,0 0 0,0 7 0,0 2 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47"/>
    </inkml:context>
    <inkml:brush xml:id="br0">
      <inkml:brushProperty name="width" value="0.11429" units="cm"/>
      <inkml:brushProperty name="height" value="0.11429" units="cm"/>
    </inkml:brush>
  </inkml:definitions>
  <inkml:trace contextRef="#ctx0" brushRef="#br0">0 92 13008,'31'-17'4622,"-14"3"-2235,-3 7-1776,-14 6-544,0-13-113,14 13-466,-11-13 1428,11 5 347,-14 1-1313,13 1-208,-9 7-553,23 0 222,-23 0 449,9 7-1076,-13 1 741,14 1-1601,3 5 511,0-6-1031,-3 14 2104,-14-5-628,0 5 1440,0-13 71,0 5 1,0-6 0,0 7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48"/>
    </inkml:context>
    <inkml:brush xml:id="br0">
      <inkml:brushProperty name="width" value="0.11429" units="cm"/>
      <inkml:brushProperty name="height" value="0.11429" units="cm"/>
    </inkml:brush>
  </inkml:definitions>
  <inkml:trace contextRef="#ctx0" brushRef="#br0">62 0 14087,'-34'7'3421,"7"-5"-3339,27 4 1031,0-6-1407,0 0 158,0 7 1047,0 2-318,0-1-184,0 6-202,0-5-1268,27 13-770,-20-12 1641,34 4 1,-24-8 0,13 3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49"/>
    </inkml:context>
    <inkml:brush xml:id="br0">
      <inkml:brushProperty name="width" value="0.11429" units="cm"/>
      <inkml:brushProperty name="height" value="0.11429" units="cm"/>
    </inkml:brush>
  </inkml:definitions>
  <inkml:trace contextRef="#ctx0" brushRef="#br0">31 0 14986,'-17'9'3578,"3"-3"-2295,14-6-2386,0 0 477,0 7 1325,0-5-393,0 5 283,0-7-409,0 0-265,14 0-539,-11 0 804,11 0-180,0 0-679,-11 7-324,24-5 112,-10 5 62,0-1 191,11 10-457,-25-6 957,11 10-240,0-4-448,-11-6 928,11 10-454,-14-11 1410,0-1-550,-14-1 1219,-3-7-2219,0-7-49,3-1-247,14-14 1239,-14-9-298,-3 5-585,0-10-793,4 20-689,-1 0 1622,11 9 0,-11 7 0,14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50"/>
    </inkml:context>
    <inkml:brush xml:id="br0">
      <inkml:brushProperty name="width" value="0.06" units="cm"/>
      <inkml:brushProperty name="height" value="0.06" units="cm"/>
      <inkml:brushProperty name="color" value="#008C3A"/>
    </inkml:brush>
  </inkml:definitions>
  <inkml:trace contextRef="#ctx0" brushRef="#br0">3413 77 8972,'-18'0'0,"5"0"90,13 0 0,-14 0 0,11 0-180,-11 0 180,14 0 0,0 0-90,-14 0-3302,11-7 3392,-24 6-2179,10-6 2089,-1 7-993,-9 0 1083,10 0-730,0 0 730,-10 0 1415,10 0-1505,-41 0 0,34 7 878,-17-7 0,0 1-968,17 13 90,-34-13 0,27 6 1979,0 0-1979,0 2-45,-11 2 0,-1 0 45,12-1 0,-31 4 0,1 0-1518,34-4 1563,-16-3 0,1 1-276,21 6 276,-24-2 0,-6-2-45,7 2 45,-6 6 0,-2-2-45,-10-5-90,23 2 0,3 3 180,-2 1-90,-17 0 0,1 2 0,23-1-1096,-23 1 0,-4-2 1096,6 0 0,5 5 0,-8-6 244,48-1-154,-48 0-90,21 8 0,-14-7 45,12 6 0,1 0-45,-3-2 2358,-6 16-2358,16-21 3482,-2 14-3482,-18-10 0,0 17 0,4-19-3482,-1 19 3392,11-17-1044,5 5 0,0 1 1134,-5-4 0,-3 10 0,2 1 0,11-10 0,-10 9 0,0 1 0,13-4 45,-6 1 0,-4 0-1562,-3-2 1517,-10 9 1517,27-21-1517,-38 28 2268,31-21-2313,-4 13 0,-2 0 45,-1-12-90,1 26 90,12-25-90,5 13 90,13-18-90,0 15 90,0-30 0,0 16 3392,0-11-3481,-14 27-3303,-3-16 3392,0 23-55,3-26 55,-13 39 0,20-18 0,-19 15 0,-2 1 0,7-4 44,-1 1 1,0-3-45,5-12 0,-11 22 90,25-32 0,-11 9-90,14-17 0,0 17-180,0-16 91,0 37 89,0-33 1682,-6 21 0,-2 2-1682,5-11-45,-11 7 0,1 1 128,9-9 96,-9 38-179,13-35 0,-6 2 0,-2 1-3392,-9 2 3392,0 12-943,3 3 1033,14-21-180,0 22 90,0-26 0,0 6 0,0 6 2925,0-10-2970,7 15 0,0 1 45,-4-5 45,5 15 0,-2-1-45,-6-19 750,6 16 0,2 0-750,-5-13 0,4-3 0,0-2 0,-7-14-90,13 47 90,4-44-45,-8 21 1,-1 1 44,6-18-3392,0 41 3392,-11-39 0,25 12 89,-25 6-89,10-10 0,1 2 0,3 27 0,-9-28 0,1-4 0,19 6-2268,-11 3 2268,14-13 1179,-8 7 0,-2 1-1179,0-7 45,-6 1 0,-3-1-45,-12-11 0,27 33 0,-20-19-45,19 2 0,3 0 135,-9-4-270,1-4 1,3-1 179,6-4-90,1 31 90,0-30 1786,-9 10 0,0 0-1607,12-5-44,-3 12 0,-4 2-135,-6-9 45,8-5 0,-3-2-45,-20-5 0,22 2 0,-1 0 0,-20-5 0,26 8 0,2 1 0,-25-12-45,38 5 0,0 0 45,-34-6 0,31 3 0,5-2-3392,-12-1 3392,10 10-774,6-13 774,-6 12-285,3-16 375,-14 9 0,-2-1-90,-1-15 0,-3 23 0,37-6 0,-54-10 2366,54 16-2366,-51-27 1040,14 13-1040,4-4 0,2 2-2744,4 7 2879,-6-4 0,2-1-135,21 1 90,-7 7-90,10-5 90,-23-5 0,-4-1-90,-10-3 45,17 0 0,0-2 352,-17-4-307,17 4 0,3 1-90,8-5 90,-8 7 0,0 2-90,8 0 89,-8 6 1,-3 2-90,-17-8 45,17 8 0,0-3-45,-17-13 0,19 5 0,-1-2 3482,-18-6-3527,17 0 0,0 0 45,-17 0 90,18 0 0,1 0-3482,-5 0 3572,20 7-180,-14 1 0,4 14-2178,0 2 2178,-3 0-1517,-15-2 1517,15-6 1427,16-1-1427,-15-10 0,0-1 0,23 3 90,-25-10 0,-3-1 90,-7 2-270,38-5 180,-48 14-90,44 2 2358,-47-1-2448,37-1 3392,-38-7-3392,49 0 0,-46-7 90,49-9 0,-24 0 90,0-7-90,10 1 0,-20 7 0,-1 0 90,4-4-90,27-9 0,-37 27 0,-10-13 0,47 5 0,-44 1-3392,34 1 3482,-27 0 90,-14 6 0,37-20-2449,-30 18 2359,34-18 0,-13 12-254,-11-6 164,24-7 0,-10 5 0,13-12 2097,-13 12-2187,10-26-2097,-10 9 2187,13-5 1281,-30 9 1,0 3-1282,30 5 45,-29-6 0,-2 0 45,18 9-90,-4-2 0,-3-1 0,-14 4 0,24-3 0,-6-1-90,-35 3 90,29-6 0,4 0 243,-19 5-288,12-8 0,0 0 45,-16 7-90,21-35 90,-37 35 180,23-15-180,-10 21 90,14-21-90,0 16 0,-1-30 0,1 31 3534,14-30-3534,-25 28 45,8-10 0,-1-1-45,-7 10 0,9-13 0,0 0 90,-8 12-135,0-8 0,-1 0 249,-3 10-294,14-36 90,-1 37-180,1-36 180,-14 35 0,11-35 0,-11 29 180,0-38-180,-4 36 180,2-7 0,-2 2-90,-6 12-45,20-10 0,0 0-45,-20 12 0,34-23 90,-38 26-90,38-12 0,-34 19 0,21-24 0,-28 22 0,27-45 0,-20 35 0,12-17 0,3 1 0,-5 14 90,-3-12 0,3 2-90,13 13 0,-13-21 90,-3 25-90,0-5-180,-11 7 0,11-8 180,-14 6 0,0-26 0,0 16-90,13-45 90,-9 35 45,3-7 0,-1 2 135,-6 11-90,14-38 0,-10 41-90,9-16 90,-13 20-180,0-12 90,0 17-90,0-30 0,0 21 90,0-30 0,0 24 360,0-31-180,0 36-1,0-27 1,0 37 0,0-24-90,0 25 0,0-25-90,0 18 90,0-33-270,0 22 90,0-3 0,0 0 90,0 1 90,-6-5 0,-1 1-90,3 11 180,-23-39-90,23 43-90,-9-18 0,13 21 450,-14-18-360,11 21-90,-11-35-180,0 29 90,-3-32 180,0 32-180,4-22 90,13 30-90,-14-31 90,10 30 90,-9-16-90,-1 20 90,11-12-90,-11 9 0,-13-44 90,20 32-45,-6-5 0,-1 0-45,0 9 90,-3-23 0,0 31 90,-11-17-90,25 19-1,-24-5-89,23 7 0,-23-14 0,24 10 0,-38-37-179,34 27 179,-21-10 0,1-1 0,20 9 89,-12-8 1,-3 1-90,5 17 180,-3-12 0,-4 2-180,-10 18 270,3-28-270,4 31-540,9-33 361,-12 22 179,6-13 0,3-2 0,1 12-45,-1-11 0,1 0-45,3 15 180,-14-24 0,14 34 179,-10-4-179,23 8-360,-37-3 270,34 1-89,-34-19 89,24 15-360,-13-24 360,12 19 0,-23-33 180,35 35-270,-49-26 270,48 39 89,-20-4-269,13 6 90,-3 0-90,-14 0-90,1-7-89,-1 5-1,-14-26 0,25 16 90,-21-17 90,24 14 0,-28-14 0,25 17 180,-21-15-180,24 25 180,-27-5-180,9 7-90,-9-7-90,13-1 0,0-14 180,1 5-90,-1-12 0,14 12 180,-24-12-180,34 12 270,-20 1 0,13 10-180,-3 6 0,0-8-180,-24 7 180,34-6-180,-34 7 90,38 0-180,-38-7 270,20 5 0,-37-18-3482,24 16 3572,3-10-90,18 14 0,-28 0 0,30 0-180,-57 0 180,61 0-90,-34 0 3482,38 0-3392,-25 0-90,25-6 90,-24-3-90,10-6 180,0 6-90,-11-4 180,11 4-180,-14 1 90,1 1-90,-1 7-180,14 0 180,-10 7-180,9-6 180,1 6 0,-10-14-90,10 6 90,0-13 0,3 12 0,1-5 0,-4 0 0,-14 6 0,14-6-90,-11 7 90,25-7 0,-24 6-89,23-6-91,-9 7 180,-1-7 0,-3 5-90,0-4 90,-11 6 0,11 0-180,0 0 180,-10 0-90,23 0 0,-23 0 0,10 0 0,0 0 0,3 0 90,1 0 0,-4 0 0,0 0 90,-11 0-90,25 0 270,-25 0-270,25 0 0,-24 0 0,23 0-90,-23 0 180,24 0-90,-25 0 0,25 0-180,-11 0 180,14 0 90,-14-7-90,11 5 180,-24-5-180,23 7 0,-9-7 90,13 5-90,-14-4-180,11 6 180,-11 0-90,14 0 270,-14 0-270,11 0 270,-11 0-180,14 0 180,-13-7 0,9 5-1,-23-4-89,23 6-90,-9 6 90,-1-4-180,11 11 90,-25-11-90,11 12 90,0-12-90,3 5 90,1-7 90,-4 0-180,0 0 180,-11 0-90,25 0-90,-24 0 90,23 6-179,-9-4 179,13 5 0,0-7-5847,0 0 5847,-14 0 0,-3 0 0,-14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51"/>
    </inkml:context>
    <inkml:brush xml:id="br0">
      <inkml:brushProperty name="width" value="0.08571" units="cm"/>
      <inkml:brushProperty name="height" value="0.08571" units="cm"/>
    </inkml:brush>
  </inkml:definitions>
  <inkml:trace contextRef="#ctx0" brushRef="#br0">114 59 6993,'11'-7'630,"-3"-3"179,-8 7-449,0-1 0,0-2 0,0 5-1,0-5-179,0 5 270,0-2-270,0 0 360,-8 2-361,6-2 271,-24 3-270,22 3 270,-21 7-270,14-1 0,-8 13 0,9-10-180,1 5 179,1 2 1,6-7-270,-7 5 270,9-4-90,0 1 0,0 0 90,0 6-3392,0-6 3212,9 3-1999,-7 9 2179,15-12 90,2 14-90,10-7-90,1-5-360,14 6 360,-20-17-90,20 1 0,-14-6 2179,8-3-2179,-17-1 3392,4-3-3213,-6-3 541,11-22-630,0 16-90,-11-16 90,-3 26 90,-13-10-90,5 6-90,-8-15 90,9 13 180,-7-11-180,6 9-90,-16-6 90,6 9-1,-24-12-89,22 11 90,-21-5-269,14 7 448,-25-15-269,21 17-629,-27-17 629,21 24-2339,-26 14 1979,15 0-2068,-4 10 2428,9 6 0,14-9 0,-4 10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52"/>
    </inkml:context>
    <inkml:brush xml:id="br0">
      <inkml:brushProperty name="width" value="0.08571" units="cm"/>
      <inkml:brushProperty name="height" value="0.08571" units="cm"/>
    </inkml:brush>
  </inkml:definitions>
  <inkml:trace contextRef="#ctx0" brushRef="#br0">191 14 9781,'-21'-7'1170,"4"1"-990,17 6 0,0 0-1,-9 0 91,7 0-5750,-15 0 5660,15 0 1408,-6 0-1048,-9 6 500,13-2-950,-22 12-90,24-4 89,-23 17-89,20-12 0,-11 9 0,16-6 90,0-2 0,-9 3-180,7-5 180,-7-2-90,9 0 270,0 9 0,0-7-90,9 4 90,-7-4 90,32 8-270,-19-7-180,29 11 90,-23-23 90,15 8-90,-15-13-180,7 4 180,-9-8 269,25-6-2447,-27 2 2178,26-2 180,-33 1 270,18 1-360,-7-2 0,-2 3-270,-11 1 270,-8 5 2178,17-12-2268,-12 2 0,20-4 450,-23-7 3212,6 13-3123,-8-19-3841,0 18 3392,0-12 180,0 8 90,-16-16-180,3 12-90,-6-16-180,2 25 180,-2-7-90,6 9 90,-12 3-3438,-11 1 2628,-15 9-269,0-1 449,7 5 180,33 0-4317,-14 12 5244,12-8 0,-6 12 0,11-16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53"/>
    </inkml:context>
    <inkml:brush xml:id="br0">
      <inkml:brushProperty name="width" value="0.08571" units="cm"/>
      <inkml:brushProperty name="height" value="0.08571" units="cm"/>
    </inkml:brush>
  </inkml:definitions>
  <inkml:trace contextRef="#ctx0" brushRef="#br0">115 104 7533,'0'-8'1439,"0"2"-1079,-9 3-180,7 2 89,-6-2-89,-1 3 270,7 0-270,-6 0 360,-1 0-271,7 0 271,-15 6-3752,7-1 3392,-1 4-2179,3-2 1999,8 0 540,-9 15-450,7 4 90,-7 4-90,18 14 0,10-23-1517,-6 12 1427,12-19 1787,11 5-1697,-19-13 2268,34 7-2358,-30-13 270,25 0-180,-14-3 3212,13-1-3212,-24-3-90,-2 0 90,-2 0-90,2-6 0,-7 4 0,5-3 90,-8-1-90,1-5 0,1 3 719,-3-17-539,-8 18 0,0-9 90,0 7 0,-8-4-180,6 7 90,-15-6-180,15 13-180,-24-5 90,22 0 270,-21-2-180,6 5 90,-11-5-90,1 6 179,-24-9-89,19 10-180,-13-3 90,3 9-359,21 0-3213,-5 6 3392,11-1-5487,7 26 5667,-1-9 0,11 14 0,11-12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54"/>
    </inkml:context>
    <inkml:brush xml:id="br0">
      <inkml:brushProperty name="width" value="0.08571" units="cm"/>
      <inkml:brushProperty name="height" value="0.08571" units="cm"/>
    </inkml:brush>
  </inkml:definitions>
  <inkml:trace contextRef="#ctx0" brushRef="#br0">77 159 7443,'0'-8'1439,"0"2"-989,0 3-270,-9-1-1,7 0 1,-6 1 90,8 0-90,0 2 540,0-5-361,-9 6-179,7-7 450,-6 7-270,-1-4-3033,-1 14 3033,-1 4 270,3 20-308,8 2-143,0-1 1,17-5 180,-5 0-270,24-1-2256,-6-1 2166,-9-8 2706,55-10-2077,-27-24-494,-2 7 0,-1-3 225,3-25-2410,-13 8 2230,-26 6-1,7-8-1248,-15 12 1249,7-12 1477,-9 15-1657,0-6 180,0 2-360,-17-18 2829,4 15-2829,-31-21 90,20 26 1042,-18 5 0,-2 2-1042,12 3-200,-46 2-1059,40 14-1709,-3 16 1439,12-1-1080,12 11 2699,17-19 0,8 0 0,3-3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55"/>
    </inkml:context>
    <inkml:brush xml:id="br0">
      <inkml:brushProperty name="width" value="0.08571" units="cm"/>
      <inkml:brushProperty name="height" value="0.08571" units="cm"/>
    </inkml:brush>
  </inkml:definitions>
  <inkml:trace contextRef="#ctx0" brushRef="#br0">77 82 9332,'-21'0'2158,"4"0"-1348,17 0 629,0 0-1259,0-3 0,0 2-180,0-2 899,0 3-719,-9 0-90,7 3 90,-6-2-90,8 5 0,-8-5 0,5 5 270,-5 4-180,8-2-180,0 14 0,0-13 449,0 22-359,0-20-90,0 11 90,0-12 0,17 7 90,-13-2-270,21 1 180,-23-6 0,23-3 0,-12-3-90,14-1 0,-16-3 0,14 0 0,-12-3-90,22 2 180,-22-5 90,20 5-3572,-28-2 3482,11 0 0,-7 3 180,1-6-2359,1 2 2089,-3 0 180,9-5 90,-13-2-360,13 0 2448,-9-8-2448,-6 10 0,15-7 90,-15 9 0,7-6 0,-9 5 3392,0-1-3302,0-4 180,0-5 0,-9 6 0,7-6-180,-6 14-90,8-7 90,-9 2 0,7 4 0,-6-4-3392,8 8 3212,-9-5-74,-1 5 74,-1-5 180,3 2 0,-9-2-90,5-1 269,-24 0-269,7 3-90,8 1 255,-13 3-345,13 6 180,-17 2-1799,9 21-1170,10-6-1168,19 17 2338,11-18 1799,8 0 0,-1-5 0,1 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39"/>
    </inkml:context>
    <inkml:brush xml:id="br0">
      <inkml:brushProperty name="width" value="0.08571" units="cm"/>
      <inkml:brushProperty name="height" value="0.08571" units="cm"/>
    </inkml:brush>
  </inkml:definitions>
  <inkml:trace contextRef="#ctx0" brushRef="#br0">114 59 6993,'11'-7'630,"-3"-3"179,-8 7-449,0-1 0,0-2 0,0 5-1,0-5-179,0 5 270,0-2-270,0 0 360,-8 2-361,6-2 271,-24 3-270,22 3 270,-21 7-270,14-1 0,-8 13 0,9-10-180,1 5 179,1 2 1,6-7-270,-7 5 270,9-4-90,0 1 0,0 0 90,0 6-3392,0-6 3212,9 3-1999,-7 9 2179,15-12 90,2 14-90,10-7-90,1-5-360,14 6 360,-20-17-90,20 1 0,-14-6 2179,8-3-2179,-17-1 3392,4-3-3213,-6-3 541,11-22-630,0 16-90,-11-16 90,-3 26 90,-13-10-90,5 6-90,-8-15 90,9 13 180,-7-11-180,6 9-90,-16-6 90,6 9-1,-24-12-89,22 11 90,-21-5-269,14 7 448,-25-15-269,21 17-629,-27-17 629,21 24-2339,-26 14 1979,15 0-2068,-4 10 2428,9 6 0,14-9 0,-4 10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56"/>
    </inkml:context>
    <inkml:brush xml:id="br0">
      <inkml:brushProperty name="width" value="0.08571" units="cm"/>
      <inkml:brushProperty name="height" value="0.08571" units="cm"/>
    </inkml:brush>
  </inkml:definitions>
  <inkml:trace contextRef="#ctx0" brushRef="#br0">76 48 7173,'10'-8'0,"-1"-1"180,-9 9 0,0-3 0,0 0-1,0 2 91,0-2 90,0 0 899,0-1-1079,0 0 540,0 1-360,0 0-180,0 2 269,8-2-89,-6 3 630,7 6-361,-9 11-179,0 8-270,0 9-3392,0-9 3212,0-2 360,0 6-360,0-6 0,0 8-180,0-12-2089,0-11 2179,0-2 2359,8-6-2089,-6-3 89,6 2-269,-8-2 270,0 0 270,-8 3-2539,6-3 2089,-6-1 2269,-1 4-1820,-1-4-269,-1 4-90,-6 0-90,7 0 270,-1 0 3122,-5 0-3392,14 0-270,-15 0 90,15 0 90,-7 0 0,9 0-180,0 0 360,17 7-3572,-13-6 3302,21 8 180,-14-5-90,-1 0 90,-1 2 0,16 4 0,-19-5-270,28 7 3572,-24-11-3212,1 5-90,-3-5-90,-8 5 90,0-5 180,0 2 89,-17 0-179,5 0 720,-24 4-361,7-3-3751,8-1 3392,4-3-270,17 0-180,0 3 91,0-2 179,0 5-360,0-2 270,0 0-540,17 8 360,4-1 3662,0 1-3392,4 0 90,-23-9 180,6 1-90,-8 2 0,0-5 180,0 2 269,0 0-539,-8 1 0,6 0 0,-6 2-180,-1-2-90,-1 2-269,-1 1 179,3-3-1349,8 2 899,0-2-6476,-9 3 6207,7 0 359,-6-4 630,8 0 0,-8 0 0,-3 1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57"/>
    </inkml:context>
    <inkml:brush xml:id="br0">
      <inkml:brushProperty name="width" value="0.08571" units="cm"/>
      <inkml:brushProperty name="height" value="0.08571" units="cm"/>
    </inkml:brush>
  </inkml:definitions>
  <inkml:trace contextRef="#ctx0" brushRef="#br0">86 7 7623,'-21'0'629,"4"0"1,17 0-90,0-3-181,0 3 91,0-3 1529,0 3-1799,0 3 0,0-3-90,0 6 90,0-5 90,0 5-91,9-2-179,-7 0-3302,15 2 3482,-15-2-90,6 3-180,0 2 90,3-4 270,-1 4 270,-1-8 449,-9 2 2943,0-3-3302,-17 0-451,13 0-268,-13 0 268,0 0 451,5 3-450,-16 1-270,18 3 0,2-4 90,-1 3-450,7-2 270,2 6 1,2-5-1,23 7 180,-20-8-270,28 9 270,-29-5 90,30 5-90,-30-9-90,13 5 450,-17-8-181,0 2 181,0-3-270,-9 0 0,-1 0 360,-1 0-180,3 0-90,8 0 89,-8 0 1,-3 0-180,1 0-629,1 0 629,9 0-270,0 0-90,0 6-180,0 11-3032,0-4 3482,9 9-797,-7-15 887,15 3 360,-15 6 179,6-1-2393,-8 3 1854,0-5 2214,-8-7-2124,6-2 90,-15 5-180,15-4-553,-15 2-526,15-4-6117,-7-3 7106,18-3 0,1-1 0,9-3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58"/>
    </inkml:context>
    <inkml:brush xml:id="br0">
      <inkml:brushProperty name="width" value="0.08571" units="cm"/>
      <inkml:brushProperty name="height" value="0.08571" units="cm"/>
    </inkml:brush>
  </inkml:definitions>
  <inkml:trace contextRef="#ctx0" brushRef="#br0">103 1 9242,'-11'0'539,"3"0"-179,0 0 0,6 0-180,-7 0 270,1 0 269,6 3-269,-7 0-90,9 1 0,0 2 629,0 1-719,-8 1 449,6 2-539,-7-4 540,9 1-450,-8-3 90,6 2-360,-6-2 0,-1 6 179,15-6-628,-3 8 449,7-7-630,24 14 540,-28-10 90,27 7-90,-22-12 540,16 8-270,-14-10 270,4 10-271,-17-8 271,-17 3-180,4-3-180,-14 2 0,16-6-789,3 3 969,-9-3-270,13 0 0,-21 0-3341,23 0 3161,-7 0-179,9 0 179,0 0 90,0 7 90,0-3 198,26 15-109,-20-7 1,19 5 90,-25-4 3662,17 4-3662,-13-8-90,13 9-90,-17-14 90,0 3 180,-17-1 179,13 1-449,-21-2 810,6 4-720,6-8-540,-4 2 270,17-3-1349,0 0 360,0 3 1169,0 0 0,9 4 0,1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59"/>
    </inkml:context>
    <inkml:brush xml:id="br0">
      <inkml:brushProperty name="width" value="0.08571" units="cm"/>
      <inkml:brushProperty name="height" value="0.08571" units="cm"/>
    </inkml:brush>
  </inkml:definitions>
  <inkml:trace contextRef="#ctx0" brushRef="#br0">94 0 8702,'-21'0'1169,"5"0"-989,16 0 540,0 0-270,0 3-181,0-2 271,0 2 270,-9-3-271,7 3-179,-15-2 270,15 5-450,-6-6 539,0 7-539,5-4 0,-5 1 360,8 8-90,0 0-450,0 2 0,8 5-90,-5-11 0,5 5 180,0-6 0,3-3 179,-1 2 91,7-5-180,-6 2-180,-1-3-90,-2 0 90,-8 0 0,9 0-450,-7 0 450,6 0-90,-8 0 180,0 0 360,-8 3-180,-11 4-180,6-3 90,-3 5 180,-1-5-270,13 3-1,-13 0-178,17-4 178,0 6-178,0-1 89,0 9-90,17-3 90,-13 3-90,38 3-933,-27-5 1023,12 2-3053,-19-11 3503,-8 0-204,0 1 204,-8 1-1,-3 2-89,-8-3 0,1-1-180,-1 1 481,0 3-751,8-3 2921,-5 3-3101,13-3-112,-5 3 22,8-2-719,8 1 629,3-2 180,-1-3-2158,7 2-990,-15-2 2338,7 3 1080,-9 0 0,0-1 0,0 1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60"/>
    </inkml:context>
    <inkml:brush xml:id="br0">
      <inkml:brushProperty name="width" value="0.08571" units="cm"/>
      <inkml:brushProperty name="height" value="0.08571" units="cm"/>
    </inkml:brush>
  </inkml:definitions>
  <inkml:trace contextRef="#ctx0" brushRef="#br0">39 100 8252,'-21'0'630,"4"0"-1423,17 0 1153,0-3-180,0 2 90,0-5 223,0 2-493,0-3 180,0 4-3066,0-4 3156,8 4 539,3-13-539,8 7-2025,-9-4 1845,7 7 360,-15 5 179,7 1 1819,-1 4-1998,-6 12-360,6-7 180,-8 13 3302,9-14-3662,1 11 90,1-14 90,-3 8-3572,-8-13 3482,0 3 0,17-6-90,-4-19-2268,14 11 2358,-17-17-90,-1 14 360,7-3 1998,-11 5-2088,11 0 0,-16 11 0,0 5-90,0 0-90,9 6 269,-7-3-89,23 12-2358,-21-9 2178,13 9 90,-9-10 0,3 2 2268,-1 0-2178,7-1-180,-15-7 0,7 0-2268,-1-3 2358,-6-3 2088,7-7-2088,-9-7-180,8 2 90,-6-4 0,15 11 0,-15-2 0,6 7 3392,1-3-3302,-7 5 0,6 4-90,1 1 0,-7 9 90,14-2 0,-13 3 180,5-1-270,-8-2 180,17-1-1,-13-7 1,21-3-90,-14-3 90,-1-13-180,-2 7 0,1-10-3482,-7 14 3482,6-4-180,9 8-269,-4 4 269,14 2-1170,-8 11-1548,0-8 740,-9 5 988,-1-9 541,-1 2 629,2-5 0,1 2 0,-3-3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61"/>
    </inkml:context>
    <inkml:brush xml:id="br0">
      <inkml:brushProperty name="width" value="0.08571" units="cm"/>
      <inkml:brushProperty name="height" value="0.08571" units="cm"/>
    </inkml:brush>
  </inkml:definitions>
  <inkml:trace contextRef="#ctx0" brushRef="#br0">76 48 7533,'-8'4'1169,"-3"2"-6649,1-5 5929,1 5 1320,1-5-1139,-2 5 409,-1-5-859,3 5 0,8-6-90,0 3 449,0 0-359,0-2 0,0 2 3392,0-3-3032,16 0-540,-11 0 180,20-9-3392,-15 4 3302,1-8 89,-3 3 1,9-4-90,-13 3 90,13-5-90,-9 11-270,-6-1 360,7 6-90,-1 0 3212,3 3-3212,-1 7 0,-1 2 180,7 14-3392,-12-2 3751,22 7-449,-16-13-90,1-2 0,-3-16 0,9-6-180,-5-2-90,7-12 3572,-10 6-3572,7-8 90,-11 6 90,20-3 90,-15 8-90,1 4 180,-3 4 270,-8 9-450,0-1 270,17 17-90,-13-9-90,13 9 180,-17-2 179,17 4-359,-13-8 360,29-1-450,-20-24 90,6 4-180,-2-11 270,-7 2-90,1 0-360,-3-9 270,-8 11-180,0-4 180,8 9-90,-5 4 0,5-3 0,0 11 90,-6-7 0,7 11-180,-9-2 90,0 1 90,8 11 0,-6-10 630,15 19-450,-6-16-180,-1 8 90,-2-13 0,-8-1-270,9-5 180,-7 2 90,15-3-360,-15-3-90,6-1-179,9-6-3059,-13-7 1799,21 5-1260,-14-6 3059,-1 10 0,7-5 0,-6 3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62"/>
    </inkml:context>
    <inkml:brush xml:id="br0">
      <inkml:brushProperty name="width" value="0.08571" units="cm"/>
      <inkml:brushProperty name="height" value="0.08571" units="cm"/>
    </inkml:brush>
  </inkml:definitions>
  <inkml:trace contextRef="#ctx0" brushRef="#br0">38 68 8612,'-10'0'1169,"2"0"-809,8 0 0,0 0 90,-9 0 89,7 0 1,-6 0-270,16-3 180,3 0-450,-1-4 270,15-3-360,-21 3 449,13-3-179,-8 3 270,1 3-360,0 1 0,-1 3 0,-1 9 0,3 12-3572,8-2 3572,-9 7-90,-1-9 90,-9-3-90,8 0 0,2-1 0,1-9 180,6 2 3212,-7-9-3302,1-4-90,-3-3-270,9-13-3032,-5 10 3302,7-9 0,-10 14-270,-1-8 180,3 8 90,-1-8 0,-2 12 540,-8-2-540,0 9 269,9 4 91,-7 3 90,6 16-2628,1-9 2268,-7 6 179,6-8 271,9 0 1728,-13-4-2178,13-2-269,-9-9-1,3-6 270,-1-1 3122,7-4-3392,-15-8-540,23-11 630,-21 8-90,22-15 90,-24 28 990,15-4-630,-15 10 179,6 9-359,-8 2 0,0 3 180,0 5 180,0 7-90,0-3-180,0 5-90,0-14 179,17 2-179,-13-6-90,21 0 90,-23-4-90,23-3 90,-20-3-629,20-9 359,-23 2 0,15-12 180,-15 14 0,6-5 90,-8 3 0,17 0-90,-13 2 0,13 2 359,-17 6-538,0 6 269,0 2-630,0 5 90,0 1 270,8-4-1979,11 3-2158,27-5 4317,-21-1 0,26-1 0,-30-2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63"/>
    </inkml:context>
    <inkml:brush xml:id="br0">
      <inkml:brushProperty name="width" value="0.08571" units="cm"/>
      <inkml:brushProperty name="height" value="0.08571" units="cm"/>
    </inkml:brush>
  </inkml:definitions>
  <inkml:trace contextRef="#ctx0" brushRef="#br0">1 164 7353,'0'-11'360,"0"5"-1,0-1 1,0 1 0,0-2-90,0-2 0,8 3 719,3-6-809,-1 5 630,-1-8-631,-9 12 181,0-5 0,8 8 540,3-2-811,-1 3 541,-1 3-450,-9 1 0,0 5 180,0 5-180,8 0 179,-6 12 1,23-4-450,-21 0 270,13-10-360,-17-8 180,9-4-719,9-13 359,20-17 270,-15 5 90,11-22-90,-24 30 720,9-12-630,-8 18 449,-3 1-89,-8 7 270,8 15-450,3-6-90,-1 13 0,-1-2 89,8 13-268,-13-9 89,21 13 0,-15-25-90,1 7 0,6-12 90,-15-1 0,15-6-180,-7-16 180,9 5-90,0-21 90,-9 19 90,-1-3 90,-1 6 89,-6 8 1,15-4 90,-15 11-270,6-1 0,-8 12-270,0-5 270,0 5-180,0-3 90,9 7 0,1-5 540,9 13-540,-8-16 180,5 10-180,-5-11-450,-1-2 540,7-2-270,-6-4 0,-1-9-270,24-21 540,-28 2-180,19-12 0,-16 23 810,1-2-360,1 13 449,-3-3-719,-8 9 90,0 3-270,0 4 180,8 16 0,3-3-899,-1 6 449,-1-12-7106,7 5 7466,-11-13 0,11 9 0,-16-11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64"/>
    </inkml:context>
    <inkml:brush xml:id="br0">
      <inkml:brushProperty name="width" value="0.08571" units="cm"/>
      <inkml:brushProperty name="height" value="0.08571" units="cm"/>
    </inkml:brush>
  </inkml:definitions>
  <inkml:trace contextRef="#ctx0" brushRef="#br0">20 113 8972,'-11'-3'630,"3"2"-181,8-2-179,0 3 0,0-3 0,0 3 90,0-6-1,0 2 361,8-6-270,3 2 179,7-8-449,-7 11 360,6-7-360,-15 11 180,6-2-180,-8 3 539,9 12-539,-7-2 450,14 15-450,-14-10 89,7 8-359,-9-12 1,8 2-1,3-9 90,8-1-90,-9-3-180,15-12 180,-12 3-180,14-11 270,-16 10 0,-3 0-360,-8 0 540,0-1-180,0 1 180,0 3 0,8 4-180,-6 3 630,15 3-630,-15 1 539,15 12-449,-15-7 180,23 16-270,-20-13 90,11 5-3392,-16-8 3482,9-2-2193,1-3 2103,1-1-90,-3-3 0,-8 0 90,9 0-180,1-6 2350,9-14-2170,-9 7 2965,7-12-3055,-15 14 0,15-9-180,-15 8 0,15-7 180,-15 15-180,15-3 270,-15 7-90,6 0 180,-8 7 0,17 12 90,-13 1 179,13 10-269,-17-13 180,0 0-270,8-10 90,-5 2-180,13-8 180,3-13-90,2 2-270,-2-13 0,-2 7-180,-7-11 360,1 10-270,6-11 450,-15 23 0,6-7 0,-8 11-90,0 1 180,0 10 0,0 14 89,8 1-359,-5 3 90,5-12 360,9 0-360,-13-10 180,21 6-180,-23-12 0,23 0 0,-21-3-90,13-7-90,-17 2-180,9-8 360,-7 8-90,6-5 0,1 6 0,-7 3-90,6 1-450,0 16 360,3-4-89,-1 7-1620,-1-3 180,-9-2-1170,0 0-2132,0-5 4202,0 0-2250,0-5 3059,0 2 0,0-3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65"/>
    </inkml:context>
    <inkml:brush xml:id="br0">
      <inkml:brushProperty name="width" value="0.08571" units="cm"/>
      <inkml:brushProperty name="height" value="0.08571" units="cm"/>
    </inkml:brush>
  </inkml:definitions>
  <inkml:trace contextRef="#ctx0" brushRef="#br0">114 59 6993,'11'-7'630,"-3"-3"179,-8 7-449,0-1 0,0-2 0,0 5-1,0-5-179,0 5 270,0-2-270,0 0 360,-8 2-361,6-2 271,-24 3-270,22 3 270,-21 7-270,14-1 0,-8 13 0,9-10-180,1 5 179,1 2 1,6-7-270,-7 5 270,9-4-90,0 1 0,0 0 90,0 6-3392,0-6 3212,9 3-1999,-7 9 2179,15-12 90,2 14-90,10-7-90,1-5-360,14 6 360,-20-17-90,20 1 0,-14-6 2179,8-3-2179,-17-1 3392,4-3-3213,-6-3 541,11-22-630,0 16-90,-11-16 90,-3 26 90,-13-10-90,5 6-90,-8-15 90,9 13 180,-7-11-180,6 9-90,-16-6 90,6 9-1,-24-12-89,22 11 90,-21-5-269,14 7 448,-25-15-269,21 17-629,-27-17 629,21 24-2339,-26 14 1979,15 0-2068,-4 10 2428,9 6 0,14-9 0,-4 10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40"/>
    </inkml:context>
    <inkml:brush xml:id="br0">
      <inkml:brushProperty name="width" value="0.08571" units="cm"/>
      <inkml:brushProperty name="height" value="0.08571" units="cm"/>
    </inkml:brush>
  </inkml:definitions>
  <inkml:trace contextRef="#ctx0" brushRef="#br0">191 14 9781,'-21'-7'1170,"4"1"-990,17 6 0,0 0-1,-9 0 91,7 0-5750,-15 0 5660,15 0 1408,-6 0-1048,-9 6 500,13-2-950,-22 12-90,24-4 89,-23 17-89,20-12 0,-11 9 0,16-6 90,0-2 0,-9 3-180,7-5 180,-7-2-90,9 0 270,0 9 0,0-7-90,9 4 90,-7-4 90,32 8-270,-19-7-180,29 11 90,-23-23 90,15 8-90,-15-13-180,7 4 180,-9-8 269,25-6-2447,-27 2 2178,26-2 180,-33 1 270,18 1-360,-7-2 0,-2 3-270,-11 1 270,-8 5 2178,17-12-2268,-12 2 0,20-4 450,-23-7 3212,6 13-3123,-8-19-3841,0 18 3392,0-12 180,0 8 90,-16-16-180,3 12-90,-6-16-180,2 25 180,-2-7-90,6 9 90,-12 3-3438,-11 1 2628,-15 9-269,0-1 449,7 5 180,33 0-4317,-14 12 5244,12-8 0,-6 12 0,11-16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66"/>
    </inkml:context>
    <inkml:brush xml:id="br0">
      <inkml:brushProperty name="width" value="0.08571" units="cm"/>
      <inkml:brushProperty name="height" value="0.08571" units="cm"/>
    </inkml:brush>
  </inkml:definitions>
  <inkml:trace contextRef="#ctx0" brushRef="#br0">191 14 9781,'-21'-7'1170,"4"1"-990,17 6 0,0 0-1,-9 0 91,7 0-5750,-15 0 5660,15 0 1408,-6 0-1048,-9 6 500,13-2-950,-22 12-90,24-4 89,-23 17-89,20-12 0,-11 9 0,16-6 90,0-2 0,-9 3-180,7-5 180,-7-2-90,9 0 270,0 9 0,0-7-90,9 4 90,-7-4 90,32 8-270,-19-7-180,29 11 90,-23-23 90,15 8-90,-15-13-180,7 4 180,-9-8 269,25-6-2447,-27 2 2178,26-2 180,-33 1 270,18 1-360,-7-2 0,-2 3-270,-11 1 270,-8 5 2178,17-12-2268,-12 2 0,20-4 450,-23-7 3212,6 13-3123,-8-19-3841,0 18 3392,0-12 180,0 8 90,-16-16-180,3 12-90,-6-16-180,2 25 180,-2-7-90,6 9 90,-12 3-3438,-11 1 2628,-15 9-269,0-1 449,7 5 180,33 0-4317,-14 12 5244,12-8 0,-6 12 0,11-16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67"/>
    </inkml:context>
    <inkml:brush xml:id="br0">
      <inkml:brushProperty name="width" value="0.08571" units="cm"/>
      <inkml:brushProperty name="height" value="0.08571" units="cm"/>
    </inkml:brush>
  </inkml:definitions>
  <inkml:trace contextRef="#ctx0" brushRef="#br0">115 104 7533,'0'-8'1439,"0"2"-1079,-9 3-180,7 2 89,-6-2-89,-1 3 270,7 0-270,-6 0 360,-1 0-271,7 0 271,-15 6-3752,7-1 3392,-1 4-2179,3-2 1999,8 0 540,-9 15-450,7 4 90,-7 4-90,18 14 0,10-23-1517,-6 12 1427,12-19 1787,11 5-1697,-19-13 2268,34 7-2358,-30-13 270,25 0-180,-14-3 3212,13-1-3212,-24-3-90,-2 0 90,-2 0-90,2-6 0,-7 4 0,5-3 90,-8-1-90,1-5 0,1 3 719,-3-17-539,-8 18 0,0-9 90,0 7 0,-8-4-180,6 7 90,-15-6-180,15 13-180,-24-5 90,22 0 270,-21-2-180,6 5 90,-11-5-90,1 6 179,-24-9-89,19 10-180,-13-3 90,3 9-359,21 0-3213,-5 6 3392,11-1-5487,7 26 5667,-1-9 0,11 14 0,11-12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68"/>
    </inkml:context>
    <inkml:brush xml:id="br0">
      <inkml:brushProperty name="width" value="0.08571" units="cm"/>
      <inkml:brushProperty name="height" value="0.08571" units="cm"/>
    </inkml:brush>
  </inkml:definitions>
  <inkml:trace contextRef="#ctx0" brushRef="#br0">77 159 7443,'0'-8'1439,"0"2"-989,0 3-270,-9-1-1,7 0 1,-6 1 90,8 0-90,0 2 540,0-5-361,-9 6-179,7-7 450,-6 7-270,-1-4-3033,-1 14 3033,-1 4 270,3 20-308,8 2-143,0-1 1,17-5 180,-5 0-270,24-1-2256,-6-1 2166,-9-8 2706,55-10-2077,-27-24-494,-2 7 0,-1-3 225,3-25-2410,-13 8 2230,-26 6-1,7-8-1248,-15 12 1249,7-12 1477,-9 15-1657,0-6 180,0 2-360,-17-18 2829,4 15-2829,-31-21 90,20 26 1042,-18 5 0,-2 2-1042,12 3-200,-46 2-1059,40 14-1709,-3 16 1439,12-1-1080,12 11 2699,17-19 0,8 0 0,3-3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69"/>
    </inkml:context>
    <inkml:brush xml:id="br0">
      <inkml:brushProperty name="width" value="0.08571" units="cm"/>
      <inkml:brushProperty name="height" value="0.08571" units="cm"/>
    </inkml:brush>
  </inkml:definitions>
  <inkml:trace contextRef="#ctx0" brushRef="#br0">77 82 9332,'-21'0'2158,"4"0"-1348,17 0 629,0 0-1259,0-3 0,0 2-180,0-2 899,0 3-719,-9 0-90,7 3 90,-6-2-90,8 5 0,-8-5 0,5 5 270,-5 4-180,8-2-180,0 14 0,0-13 449,0 22-359,0-20-90,0 11 90,0-12 0,17 7 90,-13-2-270,21 1 180,-23-6 0,23-3 0,-12-3-90,14-1 0,-16-3 0,14 0 0,-12-3-90,22 2 180,-22-5 90,20 5-3572,-28-2 3482,11 0 0,-7 3 180,1-6-2359,1 2 2089,-3 0 180,9-5 90,-13-2-360,13 0 2448,-9-8-2448,-6 10 0,15-7 90,-15 9 0,7-6 0,-9 5 3392,0-1-3302,0-4 180,0-5 0,-9 6 0,7-6-180,-6 14-90,8-6 90,-9 0 0,7 5 0,-6-4-3392,8 8 3212,-9-5-74,-1 5 74,-1-5 180,3 2 0,-9-2-90,5-1 269,-24 0-269,7 3-90,8 1 255,-13 3-345,13 6 180,-17 2-1799,9 21-1170,10-6-1168,19 17 2338,11-18 1799,8 0 0,-1-5 0,1 1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70"/>
    </inkml:context>
    <inkml:brush xml:id="br0">
      <inkml:brushProperty name="width" value="0.08571" units="cm"/>
      <inkml:brushProperty name="height" value="0.08571" units="cm"/>
    </inkml:brush>
  </inkml:definitions>
  <inkml:trace contextRef="#ctx0" brushRef="#br0">76 48 7173,'10'-8'0,"-1"-1"180,-9 9 0,0-3 0,0 0-1,0 2 91,0-2 90,0 0 899,0-1-1079,0 0 540,0 1-360,0 0-180,0 2 269,8-2-89,-6 3 630,7 6-361,-9 11-179,0 8-270,0 9-3392,0-9 3212,0-2 360,0 6-360,0-6 0,0 8-180,0-12-2089,0-11 2179,0-2 2359,8-6-2089,-6-3 89,6 2-269,-8-2 270,0 0 270,-8 3-2539,6-3 2089,-6-1 2269,-1 4-1820,-1-4-269,-1 4-90,-6 0-90,7 0 270,-1 0 3122,-5 0-3392,14 0-270,-15 0 90,15 0 90,-7 0 0,9 0-180,0 0 360,17 7-3572,-13-6 3302,21 8 180,-14-5-90,-1 0 90,-1 2 0,16 4 0,-19-5-270,28 7 3572,-24-11-3212,1 5-90,-3-5-90,-8 5 90,0-5 180,0 2 89,-17 0-179,5 0 720,-24 4-361,7-3-3751,8-1 3392,4-3-270,17 0-180,0 3 91,0-2 179,0 5-360,0-2 270,0 0-540,17 8 360,4-1 3662,0 1-3392,4 0 90,-23-9 180,6 1-90,-8 2 0,0-5 180,0 2 269,0 0-539,-8 1 0,6 0 0,-6 2-180,-1-2-90,-1 2-269,-1 1 179,3-3-1349,8 2 899,0-2-6476,-9 3 6207,7 0 359,-6-4 630,8 0 0,-8 0 0,-3 1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71"/>
    </inkml:context>
    <inkml:brush xml:id="br0">
      <inkml:brushProperty name="width" value="0.08571" units="cm"/>
      <inkml:brushProperty name="height" value="0.08571" units="cm"/>
    </inkml:brush>
  </inkml:definitions>
  <inkml:trace contextRef="#ctx0" brushRef="#br0">86 7 7623,'-21'0'629,"4"0"1,17 0-90,0-3-181,0 3 91,0-3 1529,0 3-1799,0 3 0,0-3-90,0 6 90,0-5 90,0 5-91,9-2-179,-7 0-3302,15 2 3482,-15-2-90,6 3-180,0 2 90,3-4 270,-1 4 270,-1-8 449,-9 2 2943,0-3-3302,-17 0-451,13 0-268,-13 0 268,0 0 451,5 3-450,-16 1-270,18 3 0,2-4 90,-1 3-450,7-2 270,2 6 1,2-5-1,23 7 180,-20-8-270,28 9 270,-29-5 90,30 5-90,-30-9-90,13 5 450,-17-8-181,0 2 181,0-3-270,-9 0 0,-1 0 360,-1 0-180,3 0-90,8 0 89,-8 0 1,-3 0-180,1 0-629,1 0 629,9 0-270,0 0-90,0 6-180,0 11-3032,0-4 3482,9 9-797,-7-15 887,15 3 360,-15 6 179,6-1-2393,-8 3 1854,0-5 2214,-8-7-2124,6-2 90,-15 5-180,15-4-553,-15 2-526,15-4-6117,-7-3 7106,18-3 0,1-1 0,9-3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72"/>
    </inkml:context>
    <inkml:brush xml:id="br0">
      <inkml:brushProperty name="width" value="0.08571" units="cm"/>
      <inkml:brushProperty name="height" value="0.08571" units="cm"/>
    </inkml:brush>
  </inkml:definitions>
  <inkml:trace contextRef="#ctx0" brushRef="#br0">103 1 9242,'-11'0'539,"3"0"-179,0 0 0,6 0-180,-7 0 270,1 0 269,6 3-269,-7 0-90,9 1 0,0 2 629,0 1-719,-8 1 449,6 2-539,-7-4 540,9 1-450,-8-3 90,6 2-360,-6-2 0,-1 6 179,15-6-628,-3 8 449,7-7-630,24 14 540,-28-10 90,27 7-90,-22-12 540,16 8-270,-14-10 270,4 10-271,-17-8 271,-17 3-180,4-3-180,-14 2 0,16-6-789,3 3 969,-9-3-270,13 0 0,-21 0-3341,23 0 3161,-7 0-179,9 0 179,0 0 90,0 7 90,0-3 198,26 15-109,-20-7 1,19 5 90,-25-4 3662,17 4-3662,-13-8-90,13 9-90,-17-14 90,0 3 180,-17-1 179,13 1-449,-21-2 810,6 4-720,6-8-540,-4 2 270,17-3-1349,0 0 360,0 3 1169,0 0 0,9 4 0,1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73"/>
    </inkml:context>
    <inkml:brush xml:id="br0">
      <inkml:brushProperty name="width" value="0.08571" units="cm"/>
      <inkml:brushProperty name="height" value="0.08571" units="cm"/>
    </inkml:brush>
  </inkml:definitions>
  <inkml:trace contextRef="#ctx0" brushRef="#br0">94 0 8702,'-21'0'1169,"5"0"-989,16 0 540,0 0-270,0 3-181,0-2 271,0 2 270,-9-3-271,7 3-179,-15-2 270,15 5-450,-6-6 539,0 7-539,5-4 0,-5 1 360,8 8-90,0 0-450,0 2 0,8 5-90,-5-11 0,5 5 180,0-6 0,3-3 179,-1 2 91,7-5-180,-6 2-180,-1-3-90,-2 0 90,-8 0 0,9 0-450,-7 0 450,6 0-90,-8 0 180,0 0 360,-8 3-180,-11 4-180,6-3 90,-3 5 180,-1-5-270,13 3-1,-13 0-178,17-4 178,0 6-178,0-1 89,0 9-90,17-3 90,-13 3-90,38 3-933,-27-5 1023,12 2-3053,-19-11 3503,-8 0-204,0 1 204,-8 1-1,-3 2-89,-8-3 0,1-1-180,-1 1 481,0 3-751,8-3 2921,-5 3-3101,13-3-112,-5 3 22,8-2-719,8 1 629,3-2 180,-1-3-2158,7 2-990,-15-2 2338,7 3 1080,-9 0 0,0-1 0,0 1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74"/>
    </inkml:context>
    <inkml:brush xml:id="br0">
      <inkml:brushProperty name="width" value="0.08571" units="cm"/>
      <inkml:brushProperty name="height" value="0.08571" units="cm"/>
    </inkml:brush>
  </inkml:definitions>
  <inkml:trace contextRef="#ctx0" brushRef="#br0">114 59 6993,'11'-7'630,"-3"-3"179,-8 7-449,0-1 0,0-2 0,0 5-1,0-5-179,0 5 270,0-2-270,0 0 360,-8 2-361,6-2 271,-24 3-270,22 3 270,-21 7-270,14-1 0,-8 13 0,9-10-180,1 5 179,1 2 1,6-7-270,-7 5 270,9-4-90,0 1 0,0 0 90,0 6-3392,0-6 3212,9 3-1999,-7 9 2179,15-12 90,2 14-90,10-7-90,1-5-360,14 6 360,-20-17-90,20 1 0,-14-6 2179,8-3-2179,-17-1 3392,4-3-3213,-6-3 541,11-22-630,0 16-90,-11-16 90,-3 26 90,-13-10-90,5 6-90,-8-15 90,9 13 180,-7-11-180,6 9-90,-16-6 90,6 9-1,-24-12-89,22 11 90,-21-5-269,14 7 448,-25-15-269,21 17-629,-27-17 629,21 24-2339,-26 14 1979,15 0-2068,-4 10 2428,9 6 0,14-9 0,-4 10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75"/>
    </inkml:context>
    <inkml:brush xml:id="br0">
      <inkml:brushProperty name="width" value="0.08571" units="cm"/>
      <inkml:brushProperty name="height" value="0.08571" units="cm"/>
    </inkml:brush>
  </inkml:definitions>
  <inkml:trace contextRef="#ctx0" brushRef="#br0">191 14 9781,'-21'-7'1170,"4"1"-990,17 6 0,0 0-1,-9 0 91,7 0-5750,-15 0 5660,15 0 1408,-6 0-1048,-9 6 500,13-2-950,-22 12-90,24-4 89,-23 17-89,20-12 0,-11 9 0,16-6 90,0-2 0,-9 3-180,7-5 180,-7-2-90,9 0 270,0 9 0,0-7-90,9 4 90,-7-4 90,32 8-270,-19-7-180,29 11 90,-23-23 90,15 8-90,-15-13-180,7 4 180,-9-8 269,25-6-2447,-27 2 2178,26-2 180,-33 1 270,18 1-360,-7-2 0,-2 3-270,-11 1 270,-8 5 2178,17-12-2268,-12 2 0,20-4 450,-23-7 3212,6 13-3123,-8-19-3841,0 18 3392,0-12 180,0 8 90,-16-16-180,3 12-90,-6-16-180,2 25 180,-2-7-90,6 9 90,-12 3-3438,-11 1 2628,-15 9-269,0-1 449,7 5 180,33 0-4317,-14 12 5244,12-8 0,-6 12 0,11-16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41"/>
    </inkml:context>
    <inkml:brush xml:id="br0">
      <inkml:brushProperty name="width" value="0.08571" units="cm"/>
      <inkml:brushProperty name="height" value="0.08571" units="cm"/>
    </inkml:brush>
  </inkml:definitions>
  <inkml:trace contextRef="#ctx0" brushRef="#br0">115 104 7533,'0'-8'1439,"0"2"-1079,-9 3-180,7 2 89,-6-2-89,-1 3 270,7 0-270,-6 0 360,-1 0-271,7 0 271,-15 6-3752,7-1 3392,-1 4-2179,3-2 1999,8 0 540,-9 15-450,7 4 90,-7 4-90,18 14 0,10-23-1517,-6 12 1427,12-19 1787,11 5-1697,-19-13 2268,34 7-2358,-30-13 270,25 0-180,-14-3 3212,13-1-3212,-24-3-90,-2 0 90,-2 0-90,2-6 0,-7 4 0,5-3 90,-8-1-90,1-5 0,1 3 719,-3-17-539,-8 18 0,0-9 90,0 7 0,-8-4-180,6 7 90,-15-6-180,15 13-180,-24-5 90,22 0 270,-21-2-180,6 5 90,-11-5-90,1 6 179,-24-9-89,19 10-180,-13-3 90,3 9-359,21 0-3213,-5 6 3392,11-1-5487,7 26 5667,-1-9 0,11 14 0,11-12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76"/>
    </inkml:context>
    <inkml:brush xml:id="br0">
      <inkml:brushProperty name="width" value="0.08571" units="cm"/>
      <inkml:brushProperty name="height" value="0.08571" units="cm"/>
    </inkml:brush>
  </inkml:definitions>
  <inkml:trace contextRef="#ctx0" brushRef="#br0">115 104 7533,'0'-8'1439,"0"2"-1079,-9 3-180,7 2 89,-6-2-89,-1 3 270,7 0-270,-6 0 360,-1 0-271,7 0 271,-15 6-3752,7-1 3392,-1 4-2179,3-2 1999,8 0 540,-9 15-450,7 4 90,-7 4-90,18 14 0,10-23-1517,-6 12 1427,12-19 1787,11 5-1697,-19-13 2268,34 7-2358,-30-13 270,25 0-180,-14-3 3212,13-1-3212,-24-3-90,-2 0 90,-2 0-90,2-6 0,-7 4 0,5-3 90,-8-1-90,1-5 0,1 3 719,-3-17-539,-8 18 0,0-9 90,0 7 0,-8-4-180,6 7 90,-15-6-180,15 13-180,-24-5 90,22 0 270,-21-2-180,6 5 90,-11-5-90,1 6 179,-24-9-89,19 10-180,-13-3 90,3 9-359,21 0-3213,-5 6 3392,11-1-5487,7 26 5667,-1-9 0,11 14 0,11-12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77"/>
    </inkml:context>
    <inkml:brush xml:id="br0">
      <inkml:brushProperty name="width" value="0.08571" units="cm"/>
      <inkml:brushProperty name="height" value="0.08571" units="cm"/>
    </inkml:brush>
  </inkml:definitions>
  <inkml:trace contextRef="#ctx0" brushRef="#br0">77 159 7443,'0'-8'1439,"0"2"-989,0 3-270,-9-1-1,7 0 1,-6 1 90,8 0-90,0 2 540,0-5-361,-9 6-179,7-7 450,-6 7-270,-1-4-3033,-1 14 3033,-1 4 270,3 20-308,8 2-143,0-1 1,17-5 180,-5 0-270,24-1-2256,-6-1 2166,-9-8 2706,55-10-2077,-27-24-494,-2 7 0,-1-3 225,3-25-2410,-13 8 2230,-26 6-1,7-8-1248,-15 12 1249,7-12 1477,-9 15-1657,0-6 180,0 2-360,-17-18 2829,4 15-2829,-31-21 90,20 26 1042,-18 5 0,-2 2-1042,12 3-200,-46 2-1059,40 14-1709,-3 16 1439,12-1-1080,12 11 2699,17-19 0,8 0 0,3-3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78"/>
    </inkml:context>
    <inkml:brush xml:id="br0">
      <inkml:brushProperty name="width" value="0.08571" units="cm"/>
      <inkml:brushProperty name="height" value="0.08571" units="cm"/>
    </inkml:brush>
  </inkml:definitions>
  <inkml:trace contextRef="#ctx0" brushRef="#br0">77 82 9332,'-21'0'2158,"4"0"-1348,17 0 629,0 0-1259,0-3 0,0 2-180,0-2 899,0 3-719,-9 0-90,7 3 90,-6-2-90,8 5 0,-8-5 0,5 5 270,-5 4-180,8-2-180,0 14 0,0-13 449,0 22-359,0-20-90,0 11 90,0-12 0,17 7 90,-13-2-270,21 1 180,-23-6 0,23-3 0,-12-3-90,14-1 0,-16-3 0,14 0 0,-12-3-90,22 2 180,-22-5 90,20 5-3572,-28-2 3482,11 0 0,-7 3 180,1-6-2359,1 2 2089,-3 0 180,9-5 90,-13-2-360,13 0 2448,-9-8-2448,-6 10 0,15-7 90,-15 9 0,7-6 0,-9 5 3392,0-1-3302,0-4 180,0-5 0,-9 6 0,7-6-180,-6 14-90,8-7 90,-9 2 0,7 4 0,-6-4-3392,8 8 3212,-9-5-74,-1 5 74,-1-5 180,3 2 0,-9-2-90,5-1 269,-24 0-269,7 3-90,8 1 255,-13 3-345,13 6 180,-17 2-1799,9 21-1170,10-6-1168,19 17 2338,11-18 1799,8 0 0,-1-5 0,1 1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79"/>
    </inkml:context>
    <inkml:brush xml:id="br0">
      <inkml:brushProperty name="width" value="0.08571" units="cm"/>
      <inkml:brushProperty name="height" value="0.08571" units="cm"/>
    </inkml:brush>
  </inkml:definitions>
  <inkml:trace contextRef="#ctx0" brushRef="#br0">76 48 7173,'10'-8'0,"-1"-1"180,-9 9 0,0-3 0,0 0-1,0 2 91,0-2 90,0 0 899,0-1-1079,0 0 540,0 1-360,0 0-180,0 2 269,8-2-89,-6 3 630,7 6-361,-9 11-179,0 8-270,0 9-3392,0-9 3212,0-2 360,0 6-360,0-6 0,0 8-180,0-12-2089,0-11 2179,0-2 2359,8-6-2089,-6-3 89,6 2-269,-8-2 270,0 0 270,-8 3-2539,6-3 2089,-6-1 2269,-1 4-1820,-1-4-269,-1 4-90,-6 0-90,7 0 270,-1 0 3122,-5 0-3392,14 0-270,-15 0 90,15 0 90,-7 0 0,9 0-180,0 0 360,17 7-3572,-13-6 3302,21 8 180,-14-5-90,-1 0 90,-1 2 0,16 4 0,-19-5-270,28 7 3572,-24-11-3212,1 5-90,-3-5-90,-8 5 90,0-5 180,0 2 89,-17 0-179,5 0 720,-24 4-361,7-3-3751,8-1 3392,4-3-270,17 0-180,0 3 91,0-2 179,0 5-360,0-2 270,0 0-540,17 8 360,4-1 3662,0 1-3392,4 0 90,-23-9 180,6 1-90,-8 2 0,0-5 180,0 2 269,0 0-539,-8 1 0,6 0 0,-6 2-180,-1-2-90,-1 2-269,-1 1 179,3-3-1349,8 2 899,0-2-6476,-9 3 6207,7 0 359,-6-4 630,8 0 0,-8 0 0,-3 1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80"/>
    </inkml:context>
    <inkml:brush xml:id="br0">
      <inkml:brushProperty name="width" value="0.08571" units="cm"/>
      <inkml:brushProperty name="height" value="0.08571" units="cm"/>
    </inkml:brush>
  </inkml:definitions>
  <inkml:trace contextRef="#ctx0" brushRef="#br0">86 7 7623,'-21'0'629,"4"0"1,17 0-90,0-3-181,0 3 91,0-3 1529,0 3-1799,0 3 0,0-3-90,0 6 90,0-5 90,0 5-91,9-2-179,-7 0-3302,15 2 3482,-15-2-90,6 3-180,0 2 90,3-4 270,-1 4 270,-1-8 449,-9 2 2943,0-3-3302,-17 0-451,13 0-268,-13 0 268,0 0 451,5 3-450,-16 1-270,18 3 0,2-4 90,-1 3-450,7-2 270,2 6 1,2-5-1,23 7 180,-20-8-270,28 9 270,-29-5 90,30 5-90,-30-9-90,13 5 450,-17-8-181,0 2 181,0-3-270,-9 0 0,-1 0 360,-1 0-180,3 0-90,8 0 89,-8 0 1,-3 0-180,1 0-629,1 0 629,9 0-270,0 0-90,0 6-180,0 11-3032,0-4 3482,9 9-797,-7-15 887,15 3 360,-15 6 179,6-1-2393,-8 3 1854,0-5 2214,-8-7-2124,6-2 90,-15 5-180,15-4-553,-15 2-526,15-4-6117,-7-3 7106,18-3 0,1-1 0,9-3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81"/>
    </inkml:context>
    <inkml:brush xml:id="br0">
      <inkml:brushProperty name="width" value="0.08571" units="cm"/>
      <inkml:brushProperty name="height" value="0.08571" units="cm"/>
    </inkml:brush>
  </inkml:definitions>
  <inkml:trace contextRef="#ctx0" brushRef="#br0">103 1 9242,'-11'0'539,"3"0"-179,0 0 0,6 0-180,-7 0 270,1 0 269,6 3-269,-7 0-90,9 1 0,0 2 629,0 1-719,-8 1 449,6 2-539,-7-4 540,9 1-450,-8-3 90,6 2-360,-6-2 0,-1 6 179,15-6-628,-3 8 449,7-7-630,24 14 540,-28-10 90,27 7-90,-22-12 540,16 8-270,-14-10 270,4 10-271,-17-8 271,-17 3-180,4-3-180,-14 2 0,16-6-789,3 3 969,-9-3-270,13 0 0,-21 0-3341,23 0 3161,-7 0-179,9 0 179,0 0 90,0 7 90,0-3 198,26 15-109,-20-7 1,19 5 90,-25-4 3662,17 4-3662,-13-8-90,13 9-90,-17-14 90,0 3 180,-17-1 179,13 1-449,-21-2 810,6 4-720,6-8-540,-4 2 270,17-3-1349,0 0 360,0 3 1169,0 0 0,9 4 0,1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82"/>
    </inkml:context>
    <inkml:brush xml:id="br0">
      <inkml:brushProperty name="width" value="0.08571" units="cm"/>
      <inkml:brushProperty name="height" value="0.08571" units="cm"/>
    </inkml:brush>
  </inkml:definitions>
  <inkml:trace contextRef="#ctx0" brushRef="#br0">94 0 8702,'-21'0'1169,"5"0"-989,16 0 540,0 0-270,0 3-181,0-2 271,0 2 270,-9-3-271,7 3-179,-15-2 270,15 5-450,-6-6 539,0 7-539,5-4 0,-5 1 360,8 8-90,0 0-450,0 2 0,8 5-90,-5-11 0,5 5 180,0-6 0,3-3 179,-1 2 91,7-5-180,-6 2-180,-1-3-90,-2 0 90,-8 0 0,9 0-450,-7 0 450,6 0-90,-8 0 180,0 0 360,-8 3-180,-11 4-180,6-3 90,-3 5 180,-1-5-270,13 3-1,-13 0-178,17-4 178,0 6-178,0-1 89,0 9-90,17-3 90,-13 3-90,38 3-933,-27-5 1023,12 2-3053,-19-11 3503,-8 0-204,0 1 204,-8 1-1,-3 2-89,-8-3 0,1-1-180,-1 1 481,0 3-751,8-3 2921,-5 3-3101,13-3-112,-5 3 22,8-2-719,8 1 629,3-2 180,-1-3-2158,7 2-990,-15-2 2338,7 3 1080,-9 0 0,0-1 0,0 1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83"/>
    </inkml:context>
    <inkml:brush xml:id="br0">
      <inkml:brushProperty name="width" value="0.08571" units="cm"/>
      <inkml:brushProperty name="height" value="0.08571" units="cm"/>
    </inkml:brush>
  </inkml:definitions>
  <inkml:trace contextRef="#ctx0" brushRef="#br0">76 48 7533,'-8'4'1169,"-3"2"-6649,1-5 5929,1 5 1320,1-5-1139,-2 5 409,-1-5-859,3 5 0,8-6-90,0 3 449,0 0-359,0-2 0,0 2 3392,0-3-3032,16 0-540,-11 0 180,20-9-3392,-15 4 3302,1-8 89,-3 3 1,9-4-90,-13 3 90,13-5-90,-9 11-270,-6-1 360,7 6-90,-1 0 3212,3 3-3212,-1 7 0,-1 2 180,7 14-3392,-12-2 3751,22 7-449,-16-13-90,1-2 0,-3-16 0,9-6-180,-5-2-90,7-12 3572,-10 6-3572,7-8 90,-11 6 90,20-3 90,-15 8-90,1 4 180,-3 4 270,-8 9-450,0-1 270,17 17-90,-13-9-90,13 9 180,-17-2 179,17 4-359,-13-8 360,29-1-450,-20-24 90,6 4-180,-2-11 270,-7 2-90,1 0-360,-3-9 270,-8 11-180,0-4 180,8 9-90,-5 4 0,5-3 0,0 11 90,-6-7 0,7 11-180,-9-2 90,0 1 90,8 11 0,-6-10 630,15 19-450,-6-16-180,-1 8 90,-2-13 0,-8-1-270,9-5 180,-7 2 90,15-3-360,-15-3-90,6-1-179,9-6-3059,-13-7 1799,21 5-1260,-14-6 3059,-1 10 0,7-5 0,-6 3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84"/>
    </inkml:context>
    <inkml:brush xml:id="br0">
      <inkml:brushProperty name="width" value="0.08571" units="cm"/>
      <inkml:brushProperty name="height" value="0.08571" units="cm"/>
    </inkml:brush>
  </inkml:definitions>
  <inkml:trace contextRef="#ctx0" brushRef="#br0">38 68 8612,'-10'0'1169,"2"0"-809,8 0 0,0 0 90,-9 0 89,7 0 1,-6 0-270,16-3 180,3 0-450,-1-4 270,15-3-360,-21 3 449,13-3-179,-8 3 270,1 3-360,0 1 0,-1 3 0,-1 9 0,3 12-3572,8-2 3572,-9 7-90,-1-9 90,-9-3-90,8 0 0,2-1 0,1-9 180,6 2 3212,-7-9-3302,1-4-90,-3-3-270,9-13-3032,-5 10 3302,7-9 0,-10 14-270,-1-8 180,3 8 90,-1-8 0,-2 12 540,-8-2-540,0 9 269,9 4 91,-7 3 90,6 16-2628,1-9 2268,-7 6 179,6-8 271,9 0 1728,-13-4-2178,13-2-269,-9-9-1,3-6 270,-1-1 3122,7-4-3392,-15-8-540,23-11 630,-21 8-90,22-15 90,-24 28 990,15-4-630,-15 10 179,6 9-359,-8 2 0,0 3 180,0 5 180,0 7-90,0-3-180,0 5-90,0-14 179,17 2-179,-13-6-90,21 0 90,-23-4-90,23-3 90,-20-3-629,20-9 359,-23 2 0,15-12 180,-15 14 0,6-5 90,-8 3 0,17 0-90,-13 2 0,13 2 359,-17 6-538,0 6 269,0 2-630,0 5 90,0 1 270,8-4-1979,11 3-2158,27-5 4317,-21-1 0,26-1 0,-30-2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85"/>
    </inkml:context>
    <inkml:brush xml:id="br0">
      <inkml:brushProperty name="width" value="0.08571" units="cm"/>
      <inkml:brushProperty name="height" value="0.08571" units="cm"/>
    </inkml:brush>
  </inkml:definitions>
  <inkml:trace contextRef="#ctx0" brushRef="#br0">1 164 7353,'0'-11'360,"0"5"-1,0-1 1,0 1 0,0-2-90,0-2 0,8 3 719,3-6-809,-1 5 630,-1-8-631,-9 12 181,0-5 0,8 8 540,3-2-811,-1 3 541,-1 3-450,-9 1 0,0 5 180,0 5-180,8 0 179,-6 12 1,23-4-450,-21 0 270,13-10-360,-17-8 180,9-4-719,9-13 359,20-17 270,-15 5 90,11-22-90,-24 30 720,9-12-630,-8 18 449,-3 1-89,-8 7 270,8 15-450,3-6-90,-1 13 0,-1-2 89,8 13-268,-13-9 89,21 13 0,-15-25-90,1 7 0,6-12 90,-15-1 0,15-6-180,-7-16 180,9 5-90,0-21 90,-9 19 90,-1-3 90,-1 6 89,-6 8 1,15-4 90,-15 11-270,6-1 0,-8 12-270,0-5 270,0 5-180,0-3 90,9 7 0,1-5 540,9 13-540,-8-16 180,5 10-180,-5-11-450,-1-2 540,7-2-270,-6-4 0,-1-9-270,24-21 540,-28 2-180,19-12 0,-16 23 810,1-2-360,1 13 449,-3-3-719,-8 9 90,0 3-270,0 4 180,8 16 0,3-3-899,-1 6 449,-1-12-7106,7 5 7466,-11-13 0,11 9 0,-16-11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42"/>
    </inkml:context>
    <inkml:brush xml:id="br0">
      <inkml:brushProperty name="width" value="0.08571" units="cm"/>
      <inkml:brushProperty name="height" value="0.08571" units="cm"/>
    </inkml:brush>
  </inkml:definitions>
  <inkml:trace contextRef="#ctx0" brushRef="#br0">77 159 7443,'0'-8'1439,"0"2"-989,0 3-270,-9-1-1,7 0 1,-6 1 90,8 0-90,0 2 540,0-5-361,-9 6-179,7-7 450,-6 7-270,-1-4-3033,-1 14 3033,-1 4 270,3 20-308,8 2-143,0-1 1,17-5 180,-5 0-270,24-1-2256,-6-1 2166,-9-8 2706,55-10-2077,-27-24-494,-2 7 0,-1-3 225,3-25-2410,-13 8 2230,-26 6-1,7-8-1248,-15 12 1249,7-12 1477,-9 15-1657,0-6 180,0 2-360,-17-18 2829,4 15-2829,-31-21 90,20 26 1042,-18 5 0,-2 2-1042,12 3-200,-46 2-1059,40 14-1709,-3 16 1439,12-1-1080,12 11 2699,17-19 0,8 0 0,3-3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86"/>
    </inkml:context>
    <inkml:brush xml:id="br0">
      <inkml:brushProperty name="width" value="0.08571" units="cm"/>
      <inkml:brushProperty name="height" value="0.08571" units="cm"/>
    </inkml:brush>
  </inkml:definitions>
  <inkml:trace contextRef="#ctx0" brushRef="#br0">20 113 8972,'-11'-3'630,"3"2"-181,8-2-179,0 3 0,0-3 0,0 3 90,0-6-1,0 2 361,8-6-270,3 2 179,7-8-449,-7 11 360,6-7-360,-15 11 180,6-2-180,-8 3 539,9 12-539,-7-2 450,14 15-450,-14-10 89,7 8-359,-9-12 1,8 2-1,3-9 90,8-1-90,-9-3-180,15-12 180,-12 3-180,14-11 270,-16 10 0,-3 0-360,-8 0 540,0-1-180,0 1 180,0 3 0,8 4-180,-6 3 630,15 3-630,-15 1 539,15 12-449,-15-7 180,23 16-270,-20-13 90,11 5-3392,-16-8 3482,9-2-2193,1-3 2103,1-1-90,-3-3 0,-8 0 90,9 0-180,1-6 2350,9-14-2170,-9 7 2965,7-12-3055,-15 14 0,15-9-180,-15 8 0,15-7 180,-15 15-180,15-3 270,-15 7-90,6 0 180,-8 7 0,17 12 90,-13 1 179,13 10-269,-17-13 180,0 0-270,8-10 90,-5 2-180,13-8 180,3-13-90,2 2-270,-2-13 0,-2 7-180,-7-11 360,1 10-270,6-11 450,-15 23 0,6-7 0,-8 11-90,0 1 180,0 10 0,0 14 89,8 1-359,-5 3 90,5-12 360,9 0-360,-13-10 180,21 6-180,-23-12 0,23 0 0,-21-3-90,13-7-90,-17 2-180,9-8 360,-7 8-90,6-5 0,1 6 0,-7 3-90,6 1-450,0 16 360,3-4-89,-1 7-1620,-1-3 180,-9-2-1170,0 0-2132,0-5 4202,0 0-2250,0-5 3059,0 2 0,0-3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87"/>
    </inkml:context>
    <inkml:brush xml:id="br0">
      <inkml:brushProperty name="width" value="0.08571" units="cm"/>
      <inkml:brushProperty name="height" value="0.08571" units="cm"/>
    </inkml:brush>
  </inkml:definitions>
  <inkml:trace contextRef="#ctx0" brushRef="#br0">1 124 7083,'29'-23'3688,"-10"10"-3508,-11-9-360,1 14 180,-7-1 0,14 2 90,-13 0-180,5 0 0,0-3 90,3 3 180,-1 0-90,-1 4 90,-9 3-180,0 3 90,17 16-90,-13-6 0,12 13 90,-16-12-1,0 2-89,0-1 0,0-2 0,0-3 90,0 3 0,0-7-90,0 3 0,9-9 0,-7-6 0,6 1-180,1-23 180,-7 17 180,15-26 0,-15 24 0,6-16-180,-8 20 180,8-6 0,-5 14 180,5 1-270,0 4-90,-6 18 90,7-12-450,-9 12 180,0-12-809,0 4 809,0-3 180,0-1 0,0-7 0,0-3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88"/>
    </inkml:context>
    <inkml:brush xml:id="br0">
      <inkml:brushProperty name="width" value="0.11429" units="cm"/>
      <inkml:brushProperty name="height" value="0.11429" units="cm"/>
    </inkml:brush>
  </inkml:definitions>
  <inkml:trace contextRef="#ctx0" brushRef="#br0">1 89 12597,'0'-3'3523,"0"0"-2289,8 3-2288,3 0 511,-1 0 301,-2 0 31,1 0-105,1 0 226,9 0-521,8 3-297,-14-3 574,21 6 231,-30-2 366,13 3-206,-17-3 824,8-1-961,-6-3 350,6 0-153,-8 0 37,0 0 39,0-3 65,0 2 296,-8-5-1174,6 2 751,-6-9 227,8 2 433,0-3 0,0 8 0,0-3-701,0 7 90,0-7 440,0 8 119,0-2-396,0 3-774,8 3-348,-6 1 746,15 3-788,-15 0 738,6 9-110,-8-8 103,0 18 180,0-17 611,0 10 257,0-15-835,0 8 608,0-10-737,0 7 288,0-8-372,9-4-346,-7-2 438,15-20 171,-15 11-177,14-17 154,-13 19 37,5-7 5,-8 14-192,0-4 437,0 5-620,8-3-34,-6 3 544,15 1-1078,-15 6 470,7 7-253,-9-1 714,16 16-444,-11-12 356,11 12-300,-16-10 154,9 8 453,-7-11-223,15 4-340,-15-13-139,15 0-414,-15-12 844,6-2 89,-8-7-36,17-14 83,-13 15 61,13-24 572,-9 28-400,-6-9 538,7 18-1252,-1 1-251,-6 3-142,7 15 254,-9-5 401,0 19-344,0-8 286,8 3-231,2-7 193,1 6 302,-3-17-253,1 9-177,-7-14-691,15-1 81,-15-4 844,14-12 62,-13 7 513,5-10-179,-8 11 344,8-11-124,-6 13 392,7-9-43,-1 11-1614,-6 0 892,7 1-770,-9 6 281,0-2 552,0 14-555,0-9-536,0 19 232,0-15-1208,0 8 676,8-13 906,3 1 0,-1-6 0,-2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89"/>
    </inkml:context>
    <inkml:brush xml:id="br0">
      <inkml:brushProperty name="width" value="0.11429" units="cm"/>
      <inkml:brushProperty name="height" value="0.11429" units="cm"/>
    </inkml:brush>
  </inkml:definitions>
  <inkml:trace contextRef="#ctx0" brushRef="#br0">76 1 11689,'-11'4'1327,"3"-1"-735,8-3-915,0 0 112,-9 0 190,7 0 148,-6 0-325,0 0 288,5 0-647,-5 3 645,8-2 728,0 5 91,0-6-91,0 4 91,0-4-907,-8 3 284,6-3 270,-7 3-1094,9-3-2705,0 0 3245,0 3 0,0-2 0,0 2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90"/>
    </inkml:context>
    <inkml:brush xml:id="br0">
      <inkml:brushProperty name="width" value="0.11429" units="cm"/>
      <inkml:brushProperty name="height" value="0.11429" units="cm"/>
    </inkml:brush>
  </inkml:definitions>
  <inkml:trace contextRef="#ctx0" brushRef="#br0">132 79 7903,'0'-7'3249,"0"1"-2165,0 6-1178,0 0-268,-8 0 180,6-3 548,-6 2-331,-1-2 405,7 3-938,-6 0 0,8 0 1128,-9 0-450,7 0 0,-6 0-389,-1 0 1005,-1 3-372,-1-2-93,-5 5 139,14-2 535,-15 6-488,15-3 734,-7 9-503,9-8 19,0 8-143,0-5-98,9 2-305,1 16-349,17-8-8,3 17-209,-1-19-611,15 4 278,-21-16-213,30-4 163,-22-9 668,15-14-126,-16 4 469,-3-16-20,-17 17 547,7-17-153,-15 19 757,-2-24-505,-2 25-494,-31-25-338,18 27-945,-21-12 287,17 15-264,-33-12-2,33 13-836,-56-4 364,58 14-703,-27 3 843,33 3 1036,3-2-595,16 11 388,3-4 442,-1 8 1,15 1 0,-4 0-1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91"/>
    </inkml:context>
    <inkml:brush xml:id="br0">
      <inkml:brushProperty name="width" value="0.11429" units="cm"/>
      <inkml:brushProperty name="height" value="0.11429" units="cm"/>
    </inkml:brush>
  </inkml:definitions>
  <inkml:trace contextRef="#ctx0" brushRef="#br0">76 117 8881,'0'-10'2859,"0"3"-1727,0 1-475,0 2-11,0-3-276,0 3 396,0-5-484,0 8 522,0-5-624,0 6-355,-8 0-359,6 0 448,-15 6-136,15-2 971,-23 15-745,20-7 430,-11 14-212,16-11 582,0 11-89,8-11-163,3 11-432,7-11-458,18 11 77,-13-17-349,38 6-3654,-36-17 3811,19 4-1757,-25-8 2114,0-1-233,-9 0 714,7-9-1556,-6 5 1920,-1-6 2004,7-3-2062,-15 5 47,-2-14-299,-10 13-152,-9-16-366,8 16 998,-31-25-2009,-8 23 294,6-8-1386,-15 33 778,55 2 447,-13 10 3981,17-5-2982,0 9 1,9-1-1,1 8 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92"/>
    </inkml:context>
    <inkml:brush xml:id="br0">
      <inkml:brushProperty name="width" value="0.11429" units="cm"/>
      <inkml:brushProperty name="height" value="0.11429" units="cm"/>
    </inkml:brush>
  </inkml:definitions>
  <inkml:trace contextRef="#ctx0" brushRef="#br0">38 69 8881,'0'-8'3398,"0"2"-2265,0 3-476,0 3-192,0-7 176,0 7-235,0-6 145,0 5 524,0-5-265,0 5-451,0-5 181,0 5-360,0-2 450,-17 18-564,13-5 432,-13 25-204,17-15-474,0 19 360,0-17-90,17 17-203,-5-22 50,41 11-358,-28-23-395,36 4-59,-30-12 433,15-10 64,-16 4-64,-11-22 615,-11 17 127,-8-27 324,0 21-36,-17-22 74,-4 22-1108,-33-18 286,20 28-1252,-1-8-7,9 21-1216,22 0 1438,-13 8 1211,9 11 0,-2 1 1,-9 10-1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93"/>
    </inkml:context>
    <inkml:brush xml:id="br0">
      <inkml:brushProperty name="width" value="0.11429" units="cm"/>
      <inkml:brushProperty name="height" value="0.11429" units="cm"/>
    </inkml:brush>
  </inkml:definitions>
  <inkml:trace contextRef="#ctx0" brushRef="#br0">65 70 9620,'0'-4'4615,"-8"1"-5311,6 3 458,-15-3-135,15 2 372,-6-2 411,-1 6 60,7-2 644,-6 11-745,8-7 1447,-9 26-571,16-19-23,-14 28-51,24-27-776,-6 13-29,8-12 127,33 3-1273,-25-9-8,42-2-377,-37-13 633,6-13 44,-11 1 628,-17-16 359,-1 15 21,-26-21 104,13 24-67,-38-24-345,19 24-1274,-32-6 52,24 20-925,-5 15 696,17 4-901,9 11 1545,1-4 643,9-1 0,0 4 0,0-2 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94"/>
    </inkml:context>
    <inkml:brush xml:id="br0">
      <inkml:brushProperty name="width" value="0.11429" units="cm"/>
      <inkml:brushProperty name="height" value="0.11429" units="cm"/>
    </inkml:brush>
  </inkml:definitions>
  <inkml:trace contextRef="#ctx0" brushRef="#br0">76 69 9440,'-11'-7'2170,"3"-2"-1198,8 5 932,0 0-95,-9-2-1597,-1 5-645,0-2 63,1 3 550,9 0-70,-8 6 286,6-1 92,-7 14-178,9-7 705,0 17 61,0-17-179,0 10 189,0-11-89,0 3-550,17 15-271,29 6-748,-19-7 496,15-11 0,0-7-862,-14-13 941,43-9-532,-40-4-141,5-8 372,-25 5 619,-3 4-267,-8-26 368,0 18 515,-8-15-438,-3 21-1972,-8 0 1037,0 3-875,-42-12 8,24 16-575,-35 1 379,51 17-914,-12 17 1407,20-5 1115,-14 19 0,17-16 0,1 6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95"/>
    </inkml:context>
    <inkml:brush xml:id="br0">
      <inkml:brushProperty name="width" value="0.11429" units="cm"/>
      <inkml:brushProperty name="height" value="0.11429" units="cm"/>
    </inkml:brush>
  </inkml:definitions>
  <inkml:trace contextRef="#ctx0" brushRef="#br0">76 14 9600,'0'-8'3309,"0"2"-2176,0 6-1906,0 0 291,-9 0 191,7 0 198,-6 3 463,8-2 615,0 2-715,-9 0-572,7-2 984,-6 5-152,8-2 5,-9-1-168,7 3 206,-6-2-1005,8 3 252,0 3 482,0-3 90,8 7-499,-6-7 63,15 9-43,-6-11-632,8 10 572,-9-10-97,-2 5 55,-8-6 728,0 5 23,0-8-158,0 8 120,0-8 483,-25 11-840,19-6 666,-28 6-941,24-5-474,0 0 272,1 0-115,9 0 245,0-3-90,17 5-118,-13-5 121,21 6-65,-14-6-193,8 5 178,-9-8-346,-2 8 299,-8-5 754,0 6 440,0-2-223,0 5 142,0-6 208,0 3-269,0-3 280,-8 3-577,6-3-227,-6 6-359,8-5 45,0 2 180,0-6 630,0 8-540,0-10 90,-9 7-209,7-6-70,-6 1-199,8 3-62,0 0 180,-9-4-1961,7 6 1442,-6-4 663,16 8 1,-6-5-1,7 1 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43"/>
    </inkml:context>
    <inkml:brush xml:id="br0">
      <inkml:brushProperty name="width" value="0.08571" units="cm"/>
      <inkml:brushProperty name="height" value="0.08571" units="cm"/>
    </inkml:brush>
  </inkml:definitions>
  <inkml:trace contextRef="#ctx0" brushRef="#br0">77 82 9332,'-21'0'2158,"4"0"-1348,17 0 629,0 0-1259,0-3 0,0 2-180,0-2 899,0 3-719,-9 0-90,7 3 90,-6-2-90,8 5 0,-8-5 0,5 5 270,-5 4-180,8-2-180,0 14 0,0-13 449,0 22-359,0-20-90,0 11 90,0-12 0,17 7 90,-13-2-270,21 1 180,-23-6 0,23-3 0,-12-3-90,14-1 0,-16-3 0,14 0 0,-12-3-90,22 2 180,-22-5 90,20 5-3572,-28-2 3482,11 0 0,-7 3 180,1-6-2359,1 2 2089,-3 0 180,9-5 90,-13-2-360,13 0 2448,-9-8-2448,-6 10 0,15-7 90,-15 9 0,7-6 0,-9 5 3392,0-1-3302,0-4 180,0-5 0,-9 6 0,7-6-180,-6 14-90,8-7 90,-9 2 0,7 4 0,-6-4-3392,8 8 3212,-9-5-74,-1 5 74,-1-5 180,3 2 0,-9-2-90,5-1 269,-24 0-269,7 3-90,8 1 255,-13 3-345,13 6 180,-17 2-1799,9 21-1170,10-6-1168,19 17 2338,11-18 1799,8 0 0,-1-5 0,1 1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96"/>
    </inkml:context>
    <inkml:brush xml:id="br0">
      <inkml:brushProperty name="width" value="0.11429" units="cm"/>
      <inkml:brushProperty name="height" value="0.11429" units="cm"/>
    </inkml:brush>
  </inkml:definitions>
  <inkml:trace contextRef="#ctx0" brushRef="#br0">95 0 12409,'-11'8'3177,"3"-3"-2148,8-5-1068,0 0-111,-9 0-10,7 0 277,-14 0 61,13 3 1088,-13-2-1672,14 5 953,-15-5-404,15 5 681,-7 1-216,9 1-512,0 1 721,9-2-2043,1 6 1464,9-7-1948,17 15 1926,-22-15-1364,12 16 877,-26-14 271,0 5 0,0-6 1496,-17 6-1025,13-5 1146,-30 11-1160,21-11 120,-14 2-530,17-4-754,1-5-9,9 2 716,0 0 57,9 1-1154,1 6 641,1-2 26,-3 1 493,0-2-401,-5 3 1018,13-3-1608,-14 3 714,7-3 254,-9-3 416,0 2 89,0-5 4,0 8 497,0-2-741,0 1 983,0 7-984,0-9 387,0 13-601,-9-11-129,7 8 207,-6-9-882,8 3 624,0-3-90,0-3 90,0 2 0,0-5-90,0 2 40,0 0-568,0-2-1366,8 5 711,-6-6-1248,7 7 2538,-9-7 1,0 6 0,0-2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97"/>
    </inkml:context>
    <inkml:brush xml:id="br0">
      <inkml:brushProperty name="width" value="0.11429" units="cm"/>
      <inkml:brushProperty name="height" value="0.11429" units="cm"/>
    </inkml:brush>
  </inkml:definitions>
  <inkml:trace contextRef="#ctx0" brushRef="#br0">152 0 11869,'-21'8'2401,"-5"1"-1611,24-6 839,-14 4-1462,5 0 512,1-3-412,1 2 205,1-5-190,-3 5-18,1-2-167,-7-1-917,15 1 1228,-6-4-1012,16 0 134,-6 0-541,6 3 716,-8-3 113,17 9-246,-13-7-180,30 13-240,-30-10 1232,21 11-266,-23-8 983,7 5-540,-9-6-202,-9 6 608,7-5 372,-6 5-218,0-6-577,5 3 552,-13 0-1090,14-2 607,-15 8-761,15-2 121,-7-3-510,9 5 427,0-15-92,9 11-488,-7-7 590,15 5-893,-15-4 783,14 1-836,-13-3 837,5 2-523,-8-2 732,0 0 473,0 2-124,8-6-617,-6 6 246,7-2 235,-9 3 102,0 0 687,-9 9-916,7-7 139,-6 7-136,8-9 468,-17 0-1017,13 0 442,-13-4-1180,17 3-961,-17 4 918,13-1 1219,-13 4 1,17-7-1,0 1 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98"/>
    </inkml:context>
    <inkml:brush xml:id="br0">
      <inkml:brushProperty name="width" value="0.11429" units="cm"/>
      <inkml:brushProperty name="height" value="0.11429" units="cm"/>
    </inkml:brush>
  </inkml:definitions>
  <inkml:trace contextRef="#ctx0" brushRef="#br0">133 28 10430,'-10'-8'1964,"1"2"-1430,1 6-708,6-3 967,-7 2-1026,9-2 1538,0 0-484,-8 3-118,-2-4-582,-1 4 603,-6 4-335,7-1-168,-9 13 231,8-7-635,3 13 347,8-13 759,0 6-224,0-1 27,8-2-791,11 13 1,-6-15-345,20 18-88,-28-19 160,20 13-54,-23-14 425,-2 11 55,-2-11 1088,-15 8-831,7-8 550,-9 5-506,8-6-466,3 3 575,8-6-532,0-1 122,0-3-1499,0 3 1566,0-2-87,0 5 130,0-5 140,8 8-841,-6-5 333,7 9-199,-1-8 520,3 10-536,-1-10-666,-2 11 749,-8-8-419,0 8 1204,9-8-739,-7 14 476,6-13 860,-16 16-55,6-13 577,-15 11-1315,7-15-516,-1 5-20,3-7 456,8 2-1861,0 5-1822,0 4 3336,8-5 1,3 6 0,7-7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99"/>
    </inkml:context>
    <inkml:brush xml:id="br0">
      <inkml:brushProperty name="width" value="0.08571" units="cm"/>
      <inkml:brushProperty name="height" value="0.08571" units="cm"/>
    </inkml:brush>
  </inkml:definitions>
  <inkml:trace contextRef="#ctx0" brushRef="#br0">114 59 6993,'11'-7'630,"-3"-3"179,-8 7-449,0-1 0,0-2 0,0 5-1,0-5-179,0 5 270,0-2-270,0 0 360,-8 2-361,6-2 271,-24 3-270,22 3 270,-21 7-270,14-1 0,-8 13 0,9-10-180,1 5 179,1 2 1,6-7-270,-7 5 270,9-4-90,0 1 0,0 0 90,0 6-3392,0-6 3212,9 3-1999,-7 9 2179,15-12 90,2 14-90,10-7-90,1-5-360,14 6 360,-20-17-90,20 1 0,-14-6 2179,8-3-2179,-17-1 3392,4-3-3213,-6-3 541,11-22-630,0 16-90,-11-16 90,-3 26 90,-13-10-90,5 6-90,-8-15 90,9 13 180,-7-11-180,6 9-90,-16-6 90,6 9-1,-24-12-89,22 11 90,-21-5-269,14 7 448,-25-15-269,21 17-629,-27-17 629,21 24-2339,-26 14 1979,15 0-2068,-4 10 2428,9 6 0,14-9 0,-4 10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00"/>
    </inkml:context>
    <inkml:brush xml:id="br0">
      <inkml:brushProperty name="width" value="0.08571" units="cm"/>
      <inkml:brushProperty name="height" value="0.08571" units="cm"/>
    </inkml:brush>
  </inkml:definitions>
  <inkml:trace contextRef="#ctx0" brushRef="#br0">191 14 9781,'-21'-7'1170,"4"1"-990,17 6 0,0 0-1,-9 0 91,7 0-5750,-15 0 5660,15 0 1408,-6 0-1048,-9 6 500,13-2-950,-22 12-90,24-4 89,-23 17-89,20-12 0,-11 9 0,16-6 90,0-2 0,-9 3-180,7-5 180,-7-2-90,9 0 270,0 9 0,0-7-90,9 4 90,-7-4 90,32 8-270,-19-7-180,29 11 90,-23-23 90,15 8-90,-15-13-180,7 4 180,-9-8 269,25-6-2447,-27 2 2178,26-2 180,-33 1 270,18 1-360,-7-2 0,-2 3-270,-11 1 270,-8 5 2178,17-12-2268,-12 2 0,20-4 450,-23-7 3212,6 13-3123,-8-19-3841,0 18 3392,0-12 180,0 8 90,-16-16-180,3 12-90,-6-16-180,2 25 180,-2-7-90,6 9 90,-12 3-3438,-11 1 2628,-15 9-269,0-1 449,7 5 180,33 0-4317,-14 12 5244,12-8 0,-6 12 0,11-16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01"/>
    </inkml:context>
    <inkml:brush xml:id="br0">
      <inkml:brushProperty name="width" value="0.08571" units="cm"/>
      <inkml:brushProperty name="height" value="0.08571" units="cm"/>
    </inkml:brush>
  </inkml:definitions>
  <inkml:trace contextRef="#ctx0" brushRef="#br0">115 104 7533,'0'-8'1439,"0"2"-1079,-9 3-180,7 2 89,-6-2-89,-1 3 270,7 0-270,-6 0 360,-1 0-271,7 0 271,-15 6-3752,7-1 3392,-1 4-2179,3-2 1999,8 0 540,-9 15-450,7 4 90,-7 4-90,18 14 0,10-23-1517,-6 12 1427,12-19 1787,11 5-1697,-19-13 2268,34 7-2358,-30-13 270,25 0-180,-14-3 3212,13-1-3212,-24-3-90,-2 0 90,-2 0-90,2-6 0,-7 4 0,5-3 90,-8-1-90,1-5 0,1 3 719,-3-17-539,-8 18 0,0-9 90,0 7 0,-8-4-180,6 7 90,-15-6-180,15 13-180,-24-5 90,22 0 270,-21-2-180,6 5 90,-11-5-90,1 6 179,-24-9-89,19 10-180,-13-3 90,3 9-359,21 0-3213,-5 6 3392,11-1-5487,7 26 5667,-1-9 0,11 14 0,11-12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02"/>
    </inkml:context>
    <inkml:brush xml:id="br0">
      <inkml:brushProperty name="width" value="0.08571" units="cm"/>
      <inkml:brushProperty name="height" value="0.08571" units="cm"/>
    </inkml:brush>
  </inkml:definitions>
  <inkml:trace contextRef="#ctx0" brushRef="#br0">77 159 7443,'0'-8'1439,"0"2"-989,0 3-270,-9-1-1,7 0 1,-6 1 90,8 0-90,0 2 540,0-5-361,-9 6-179,7-7 450,-6 7-270,-1-4-3033,-1 14 3033,-1 4 270,3 20-308,8 2-143,0-1 1,17-5 180,-5 0-270,24-1-2256,-6-1 2166,-9-8 2706,55-10-2077,-27-24-494,-2 7 0,-1-3 225,3-25-2410,-13 8 2230,-26 6-1,7-8-1248,-15 12 1249,7-12 1477,-9 15-1657,0-6 180,0 2-360,-17-18 2829,4 15-2829,-31-21 90,20 26 1042,-18 5 0,-2 2-1042,12 3-200,-46 2-1059,40 14-1709,-3 16 1439,12-1-1080,12 11 2699,17-19 0,8 0 0,3-3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03"/>
    </inkml:context>
    <inkml:brush xml:id="br0">
      <inkml:brushProperty name="width" value="0.08571" units="cm"/>
      <inkml:brushProperty name="height" value="0.08571" units="cm"/>
    </inkml:brush>
  </inkml:definitions>
  <inkml:trace contextRef="#ctx0" brushRef="#br0">86 7 7623,'-21'0'629,"4"0"1,17 0-90,0-3-181,0 3 91,0-3 1529,0 3-1799,0 3 0,0-3-90,0 6 90,0-5 90,0 5-91,9-2-179,-7 0-3302,15 2 3482,-15-2-90,6 3-180,0 2 90,3-4 270,-1 4 270,-1-8 449,-9 2 2943,0-3-3302,-17 0-451,13 0-268,-13 0 268,0 0 451,5 3-450,-16 1-270,18 3 0,2-4 90,-1 3-450,7-2 270,2 6 1,2-5-1,23 7 180,-20-8-270,28 9 270,-29-5 90,30 5-90,-30-9-90,13 5 450,-17-8-181,0 2 181,0-3-270,-9 0 0,-1 0 360,-1 0-180,3 0-90,8 0 89,-8 0 1,-3 0-180,1 0-629,1 0 629,9 0-270,0 0-90,0 6-180,0 11-3032,0-4 3482,9 9-797,-7-15 887,15 3 360,-15 6 179,6-1-2393,-8 3 1854,0-5 2214,-8-7-2124,6-2 90,-15 5-180,15-4-553,-15 2-526,15-4-6117,-7-3 7106,18-3 0,1-1 0,9-3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04"/>
    </inkml:context>
    <inkml:brush xml:id="br0">
      <inkml:brushProperty name="width" value="0.08571" units="cm"/>
      <inkml:brushProperty name="height" value="0.08571" units="cm"/>
    </inkml:brush>
  </inkml:definitions>
  <inkml:trace contextRef="#ctx0" brushRef="#br0">103 1 9242,'-11'0'539,"3"0"-179,0 0 0,6 0-180,-7 0 270,1 0 269,6 3-269,-7 0-90,9 1 0,0 2 629,0 1-719,-8 1 449,6 2-539,-7-4 540,9 1-450,-8-3 90,6 2-360,-6-2 0,-1 6 179,15-6-628,-3 8 449,7-7-630,24 14 540,-28-10 90,27 7-90,-22-12 540,16 8-270,-14-10 270,4 10-271,-17-8 271,-17 3-180,4-3-180,-14 2 0,16-6-789,3 3 969,-9-3-270,13 0 0,-21 0-3341,23 0 3161,-7 0-179,9 0 179,0 0 90,0 7 90,0-3 198,26 15-109,-20-7 1,19 5 90,-25-4 3662,17 4-3662,-13-8-90,13 9-90,-17-14 90,0 3 180,-17-1 179,13 1-449,-21-2 810,6 4-720,6-8-540,-4 2 270,17-3-1349,0 0 360,0 3 1169,0 0 0,9 4 0,1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05"/>
    </inkml:context>
    <inkml:brush xml:id="br0">
      <inkml:brushProperty name="width" value="0.08571" units="cm"/>
      <inkml:brushProperty name="height" value="0.08571" units="cm"/>
    </inkml:brush>
  </inkml:definitions>
  <inkml:trace contextRef="#ctx0" brushRef="#br0">94 0 8702,'-21'0'1169,"5"0"-989,16 0 540,0 0-270,0 3-181,0-2 271,0 2 270,-9-3-271,7 3-179,-15-2 270,15 5-450,-6-6 539,0 7-539,5-4 0,-5 1 360,8 8-90,0 0-450,0 2 0,8 5-90,-5-11 0,5 5 180,0-6 0,3-3 179,-1 2 91,7-5-180,-6 2-180,-1-3-90,-2 0 90,-8 0 0,9 0-450,-7 0 450,6 0-90,-8 0 180,0 0 360,-8 3-180,-11 4-180,6-3 90,-3 5 180,-1-5-270,13 3-1,-13 0-178,17-4 178,0 6-178,0-1 89,0 9-90,17-3 90,-13 3-90,38 3-933,-27-5 1023,12 2-3053,-19-11 3503,-8 0-204,0 1 204,-8 1-1,-3 2-89,-8-3 0,1-1-180,-1 1 481,0 3-751,8-3 2921,-5 3-3101,13-3-112,-5 3 22,8-2-719,8 1 629,3-2 180,-1-3-2158,7 2-990,-15-2 2338,7 3 1080,-9 0 0,0-1 0,0 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44"/>
    </inkml:context>
    <inkml:brush xml:id="br0">
      <inkml:brushProperty name="width" value="0.08571" units="cm"/>
      <inkml:brushProperty name="height" value="0.08571" units="cm"/>
    </inkml:brush>
  </inkml:definitions>
  <inkml:trace contextRef="#ctx0" brushRef="#br0">76 48 7173,'10'-8'0,"-1"-1"180,-9 9 0,0-3 0,0 0-1,0 2 91,0-2 90,0 0 899,0-1-1079,0 0 540,0 1-360,0 0-180,0 2 269,8-2-89,-6 3 630,7 6-361,-9 11-179,0 8-270,0 9-3392,0-9 3212,0-2 360,0 6-360,0-6 0,0 8-180,0-12-2089,0-11 2179,0-2 2359,8-6-2089,-6-3 89,6 2-269,-8-2 270,0 0 270,-8 3-2539,6-3 2089,-6-1 2269,-1 4-1820,-1-4-269,-1 4-90,-6 0-90,7 0 270,-1 0 3122,-5 0-3392,14 0-270,-15 0 90,15 0 90,-7 0 0,9 0-180,0 0 360,17 7-3572,-13-6 3302,21 8 180,-14-5-90,-1 0 90,-1 2 0,16 4 0,-19-5-270,28 7 3572,-24-11-3212,1 5-90,-3-5-90,-8 5 90,0-5 180,0 2 89,-17 0-179,5 0 720,-24 4-361,7-3-3751,8-1 3392,4-3-270,17 0-180,0 3 91,0-2 179,0 5-360,0-2 270,0 0-540,17 8 360,4-1 3662,0 1-3392,4 0 90,-23-9 180,6 1-90,-8 2 0,0-5 180,0 2 269,0 0-539,-8 1 0,6 0 0,-6 2-180,-1-2-90,-1 2-269,-1 1 179,3-3-1349,8 2 899,0-2-6476,-9 3 6207,7 0 359,-6-4 630,8 0 0,-8 0 0,-3 1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06"/>
    </inkml:context>
    <inkml:brush xml:id="br0">
      <inkml:brushProperty name="width" value="0.08571" units="cm"/>
      <inkml:brushProperty name="height" value="0.08571" units="cm"/>
    </inkml:brush>
  </inkml:definitions>
  <inkml:trace contextRef="#ctx0" brushRef="#br0">76 48 7533,'-8'4'1169,"-3"2"-6649,1-5 5929,1 5 1320,1-5-1139,-2 5 409,-1-5-859,3 5 0,8-6-90,0 3 449,0 0-359,0-2 0,0 2 3392,0-3-3032,16 0-540,-11 0 180,20-9-3392,-15 4 3302,1-8 89,-3 3 1,9-4-90,-13 3 90,13-5-90,-9 11-270,-6-1 360,7 6-90,-1 0 3212,3 3-3212,-1 7 0,-1 2 180,7 14-3392,-12-2 3751,22 7-449,-16-13-90,1-2 0,-3-16 0,9-6-180,-5-2-90,7-12 3572,-10 6-3572,7-8 90,-11 6 90,20-3 90,-15 8-90,1 4 180,-3 4 270,-8 9-450,0-1 270,17 17-90,-13-9-90,13 9 180,-17-2 179,17 4-359,-13-8 360,29-1-450,-20-24 90,6 4-180,-2-11 270,-7 2-90,1 0-360,-3-9 270,-8 11-180,0-4 180,8 9-90,-6 4 0,7-3 0,-1 11 90,-6-7 0,7 11-180,-9-2 90,0 1 90,8 11 0,-6-10 630,15 19-450,-6-16-180,-1 8 90,-2-13 0,-8-1-270,9-5 180,-7 2 90,15-3-360,-15-3-90,6-1-179,9-6-3059,-13-7 1799,21 5-1260,-14-6 3059,-1 10 0,7-5 0,-6 3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07"/>
    </inkml:context>
    <inkml:brush xml:id="br0">
      <inkml:brushProperty name="width" value="0.08571" units="cm"/>
      <inkml:brushProperty name="height" value="0.08571" units="cm"/>
    </inkml:brush>
  </inkml:definitions>
  <inkml:trace contextRef="#ctx0" brushRef="#br0">38 68 8612,'-10'0'1169,"2"0"-809,8 0 0,0 0 90,-9 0 89,7 0 1,-6 0-270,16-3 180,3 0-450,-1-4 270,15-3-360,-21 3 449,13-3-179,-8 3 270,1 3-360,0 1 0,-1 3 0,-1 9 0,3 12-3572,8-2 3572,-9 7-90,-1-9 90,-9-3-90,8 0 0,2-1 0,1-9 180,6 2 3212,-7-9-3302,1-4-90,-3-3-270,9-13-3032,-5 10 3302,7-9 0,-10 14-270,-1-8 180,3 8 90,-1-8 0,-2 12 540,-8-2-540,0 9 269,9 4 91,-7 3 90,6 16-2628,1-9 2268,-7 6 179,6-8 271,9 0 1728,-13-4-2178,13-2-269,-9-9-1,3-6 270,-1-1 3122,7-4-3392,-15-8-540,23-11 630,-21 8-90,22-15 90,-24 28 990,15-4-630,-15 10 179,6 9-359,-8 2 0,0 3 180,0 5 180,0 7-90,0-3-180,0 5-90,0-14 179,17 2-179,-13-6-90,21 0 90,-23-4-90,23-3 90,-20-3-629,20-9 359,-23 2 0,15-12 180,-15 14 0,6-5 90,-8 3 0,17 0-90,-13 2 0,13 2 359,-17 6-538,0 6 269,0 2-630,0 5 90,0 1 270,8-4-1979,11 3-2158,27-5 4317,-21-1 0,26-1 0,-30-2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08"/>
    </inkml:context>
    <inkml:brush xml:id="br0">
      <inkml:brushProperty name="width" value="0.08571" units="cm"/>
      <inkml:brushProperty name="height" value="0.08571" units="cm"/>
    </inkml:brush>
  </inkml:definitions>
  <inkml:trace contextRef="#ctx0" brushRef="#br0">1 164 7353,'0'-11'360,"0"5"-1,0-1 1,0 1 0,0-2-90,0-2 0,8 3 719,3-6-809,-1 5 630,-1-8-631,-9 12 181,0-5 0,8 8 540,3-2-811,-1 3 541,-1 3-450,-9 1 0,0 5 180,0 5-180,8 0 179,-6 12 1,23-4-450,-21 0 270,13-10-360,-17-8 180,9-4-719,9-13 359,20-17 270,-15 5 90,11-22-90,-24 30 720,9-12-630,-8 18 449,-3 1-89,-8 7 270,8 15-450,3-6-90,-1 13 0,-1-2 89,8 13-268,-13-9 89,21 13 0,-15-25-90,1 7 0,6-12 90,-15-1 0,15-6-180,-7-16 180,9 5-90,0-21 90,-9 19 90,-1-3 90,-1 6 89,-6 8 1,15-4 90,-15 11-270,6-1 0,-8 12-270,0-5 270,0 5-180,0-3 90,9 7 0,1-5 540,9 13-540,-8-16 180,5 10-180,-5-11-450,-1-2 540,7-2-270,-6-4 0,-1-9-270,24-21 540,-28 2-180,19-12 0,-16 23 810,1-2-360,1 13 449,-3-3-719,-8 9 90,0 3-270,0 4 180,8 16 0,3-3-899,-1 6 449,-1-12-7106,7 5 7466,-11-13 0,11 9 0,-16-11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09"/>
    </inkml:context>
    <inkml:brush xml:id="br0">
      <inkml:brushProperty name="width" value="0.08571" units="cm"/>
      <inkml:brushProperty name="height" value="0.08571" units="cm"/>
    </inkml:brush>
  </inkml:definitions>
  <inkml:trace contextRef="#ctx0" brushRef="#br0">20 113 8972,'-11'-3'630,"3"2"-181,8-2-179,0 3 0,0-3 0,0 3 90,0-6-1,0 2 361,8-6-270,3 2 179,7-8-449,-7 11 360,6-7-360,-15 11 180,6-2-180,-8 3 539,9 12-539,-7-2 450,14 15-450,-14-10 89,7 8-359,-9-12 1,8 2-1,3-9 90,8-1-90,-9-3-180,15-12 180,-12 3-180,14-11 270,-16 10 0,-3 0-360,-8 0 540,0-1-180,0 1 180,0 3 0,8 4-180,-6 3 630,15 3-630,-15 1 539,15 12-449,-15-7 180,23 16-270,-20-13 90,11 5-3392,-16-8 3482,9-2-2193,1-3 2103,1-1-90,-3-3 0,-8 0 90,9 0-180,1-6 2350,9-14-2170,-9 7 2965,7-12-3055,-15 14 0,15-9-180,-15 8 0,15-7 180,-15 15-180,15-3 270,-15 7-90,6 0 180,-8 7 0,17 12 90,-13 1 179,13 10-269,-17-13 180,0 0-270,8-10 90,-6 2-180,15-8 180,2-13-90,2 2-270,-2-13 0,-2 7-180,-7-11 360,1 10-270,6-11 450,-15 23 0,6-7 0,-8 11-90,0 1 180,0 10 0,0 14 89,8 1-359,-5 3 90,5-12 360,9 0-360,-13-10 180,21 6-180,-23-12 0,23 0 0,-21-3-90,13-7-90,-17 2-180,9-8 360,-7 8-90,6-5 0,1 6 0,-7 3-90,6 1-450,0 16 360,3-4-89,-1 7-1620,-1-3 180,-9-2-1170,0 0-2132,0-5 4202,0 0-2250,0-5 3059,0 2 0,0-3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10"/>
    </inkml:context>
    <inkml:brush xml:id="br0">
      <inkml:brushProperty name="width" value="0.08571" units="cm"/>
      <inkml:brushProperty name="height" value="0.08571" units="cm"/>
    </inkml:brush>
  </inkml:definitions>
  <inkml:trace contextRef="#ctx0" brushRef="#br0">191 14 9781,'-21'-7'1170,"4"1"-990,17 6 0,0 0-1,-9 0 91,7 0-5750,-15 0 5660,15 0 1408,-6 0-1048,-9 6 500,13-2-950,-22 12-90,24-4 89,-23 17-89,20-12 0,-11 9 0,16-6 90,0-2 0,-9 3-180,7-5 180,-7-2-90,9 0 270,0 9 0,0-7-90,9 4 90,-7-4 90,32 8-270,-19-7-180,29 11 90,-23-23 90,15 8-90,-15-13-180,7 4 180,-9-8 269,25-6-2447,-27 2 2178,26-2 180,-33 1 270,18 1-360,-7-2 0,-2 3-270,-11 1 270,-8 5 2178,17-12-2268,-12 2 0,20-4 450,-23-7 3212,6 13-3123,-8-19-3841,0 18 3392,0-12 180,0 8 90,-16-16-180,3 12-90,-6-16-180,2 25 180,-2-7-90,6 9 90,-12 3-3438,-11 1 2628,-15 9-269,0-1 449,7 5 180,33 0-4317,-14 12 5244,12-8 0,-6 12 0,11-16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11"/>
    </inkml:context>
    <inkml:brush xml:id="br0">
      <inkml:brushProperty name="width" value="0.08571" units="cm"/>
      <inkml:brushProperty name="height" value="0.08571" units="cm"/>
    </inkml:brush>
  </inkml:definitions>
  <inkml:trace contextRef="#ctx0" brushRef="#br0">115 104 7533,'0'-8'1439,"0"2"-1079,-9 3-180,7 2 89,-6-2-89,-1 3 270,7 0-270,-6 0 360,-1 0-271,7 0 271,-15 6-3752,7-1 3392,-1 4-2179,3-2 1999,8 0 540,-9 15-450,7 4 90,-7 4-90,18 14 0,10-23-1517,-6 12 1427,12-19 1787,11 5-1697,-19-13 2268,34 7-2358,-30-13 270,25 0-180,-14-3 3212,13-1-3212,-24-3-90,-2 0 90,-2 0-90,2-6 0,-7 4 0,5-3 90,-8-1-90,1-5 0,1 3 719,-3-17-539,-8 18 0,0-9 90,0 7 0,-8-4-180,6 7 90,-15-6-180,15 13-180,-24-5 90,22 0 270,-21-2-180,6 5 90,-11-5-90,1 6 179,-24-9-89,19 10-180,-13-3 90,3 9-359,21 0-3213,-5 6 3392,11-1-5487,7 26 5667,-1-9 0,11 14 0,11-12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12"/>
    </inkml:context>
    <inkml:brush xml:id="br0">
      <inkml:brushProperty name="width" value="0.08571" units="cm"/>
      <inkml:brushProperty name="height" value="0.08571" units="cm"/>
    </inkml:brush>
  </inkml:definitions>
  <inkml:trace contextRef="#ctx0" brushRef="#br0">77 159 7443,'0'-8'1439,"0"2"-989,0 3-270,-9-1-1,7 0 1,-6 1 90,8 0-90,0 2 540,0-5-361,-9 6-179,7-7 450,-6 7-270,-1-4-3033,-1 14 3033,-1 4 270,3 20-308,8 2-143,0-1 1,17-5 180,-5 0-270,24-1-2256,-6-1 2166,-9-8 2706,55-10-2077,-27-24-494,-2 7 0,-1-3 225,3-25-2410,-13 8 2230,-26 6-1,7-8-1248,-15 12 1249,7-12 1477,-9 15-1657,0-6 180,0 2-360,-17-18 2829,4 15-2829,-31-21 90,20 26 1042,-18 5 0,-2 2-1042,12 3-200,-46 2-1059,40 14-1709,-3 16 1439,12-1-1080,12 11 2699,17-19 0,8 0 0,3-3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13"/>
    </inkml:context>
    <inkml:brush xml:id="br0">
      <inkml:brushProperty name="width" value="0.08571" units="cm"/>
      <inkml:brushProperty name="height" value="0.08571" units="cm"/>
    </inkml:brush>
  </inkml:definitions>
  <inkml:trace contextRef="#ctx0" brushRef="#br0">86 7 7623,'-21'0'629,"4"0"1,17 0-90,0-3-181,0 3 91,0-3 1529,0 3-1799,0 3 0,0-3-90,0 6 90,0-5 90,0 5-91,9-2-179,-7 0-3302,15 2 3482,-15-2-90,6 3-180,0 2 90,3-4 270,-1 4 270,-1-8 449,-9 2 2943,0-3-3302,-17 0-451,13 0-268,-13 0 268,0 0 451,5 3-450,-16 1-270,18 3 0,2-4 90,-1 3-450,7-2 270,2 6 1,2-5-1,23 7 180,-20-8-270,28 9 270,-29-5 90,30 5-90,-30-9-90,13 5 450,-17-8-181,0 2 181,0-3-270,-9 0 0,-1 0 360,-1 0-180,3 0-90,8 0 89,-8 0 1,-3 0-180,1 0-629,1 0 629,9 0-270,0 0-90,0 6-180,0 11-3032,0-4 3482,9 9-797,-7-15 887,15 3 360,-15 6 179,6-1-2393,-8 3 1854,0-5 2214,-8-7-2124,6-2 90,-15 5-180,15-4-553,-15 2-526,15-4-6117,-7-3 7106,18-3 0,1-1 0,9-3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14"/>
    </inkml:context>
    <inkml:brush xml:id="br0">
      <inkml:brushProperty name="width" value="0.08571" units="cm"/>
      <inkml:brushProperty name="height" value="0.08571" units="cm"/>
    </inkml:brush>
  </inkml:definitions>
  <inkml:trace contextRef="#ctx0" brushRef="#br0">103 1 9242,'-11'0'539,"3"0"-179,0 0 0,6 0-180,-7 0 270,1 0 269,6 3-269,-7 0-90,9 1 0,0 2 629,0 1-719,-8 1 449,6 2-539,-7-4 540,9 1-450,-8-3 90,6 2-360,-6-2 0,-1 6 179,15-6-628,-3 8 449,7-7-630,24 14 540,-28-10 90,27 7-90,-22-12 540,16 8-270,-14-10 270,4 10-271,-17-8 271,-17 3-180,4-3-180,-14 2 0,16-6-789,3 3 969,-9-3-270,13 0 0,-21 0-3341,23 0 3161,-7 0-179,9 0 179,0 0 90,0 7 90,0-3 198,26 15-109,-20-7 1,19 5 90,-25-4 3662,17 4-3662,-13-8-90,13 9-90,-17-14 90,0 3 180,-17-1 179,13 1-449,-21-2 810,6 4-720,6-8-540,-4 2 270,17-3-1349,0 0 360,0 3 1169,0 0 0,9 4 0,1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15"/>
    </inkml:context>
    <inkml:brush xml:id="br0">
      <inkml:brushProperty name="width" value="0.08571" units="cm"/>
      <inkml:brushProperty name="height" value="0.08571" units="cm"/>
    </inkml:brush>
  </inkml:definitions>
  <inkml:trace contextRef="#ctx0" brushRef="#br0">94 0 8702,'-21'0'1169,"5"0"-989,16 0 540,0 0-270,0 3-181,0-2 271,0 2 270,-9-3-271,7 3-179,-15-2 270,15 5-450,-6-6 539,0 7-539,5-4 0,-5 1 360,8 8-90,0 0-450,0 2 0,8 5-90,-5-11 0,5 5 180,0-6 0,3-3 179,-1 2 91,7-5-180,-6 2-180,-1-3-90,-2 0 90,-8 0 0,9 0-450,-7 0 450,6 0-90,-8 0 180,0 0 360,-8 3-180,-11 4-180,6-3 90,-3 5 180,-1-5-270,13 3-1,-13 0-178,17-4 178,0 6-178,0-1 89,0 9-90,17-3 90,-13 3-90,38 3-933,-27-5 1023,12 2-3053,-19-11 3503,-8 0-204,0 1 204,-8 1-1,-3 2-89,-8-3 0,1-1-180,-1 1 481,0 3-751,8-3 2921,-5 3-3101,13-3-112,-5 3 22,8-2-719,8 1 629,3-2 180,-1-3-2158,7 2-990,-15-2 2338,7 3 1080,-9 0 0,0-1 0,0 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45"/>
    </inkml:context>
    <inkml:brush xml:id="br0">
      <inkml:brushProperty name="width" value="0.08571" units="cm"/>
      <inkml:brushProperty name="height" value="0.08571" units="cm"/>
    </inkml:brush>
  </inkml:definitions>
  <inkml:trace contextRef="#ctx0" brushRef="#br0">86 7 7623,'-21'0'629,"4"0"1,17 0-90,0-3-181,0 3 91,0-3 1529,0 3-1799,0 3 0,0-3-90,0 6 90,0-5 90,0 5-91,9-2-179,-7 0-3302,15 2 3482,-15-2-90,6 3-180,0 2 90,3-4 270,-1 4 270,-1-8 449,-9 2 2943,0-3-3302,-17 0-451,13 0-268,-13 0 268,0 0 451,5 3-450,-16 1-270,18 3 0,2-4 90,-1 3-450,7-2 270,2 6 1,2-5-1,23 7 180,-20-8-270,28 9 270,-29-5 90,30 5-90,-30-9-90,13 5 450,-17-8-181,0 2 181,0-3-270,-9 0 0,-1 0 360,-1 0-180,3 0-90,8 0 89,-8 0 1,-3 0-180,1 0-629,1 0 629,9 0-270,0 0-90,0 6-180,0 11-3032,0-4 3482,9 9-797,-7-15 887,15 3 360,-15 6 179,6-1-2393,-8 3 1854,0-5 2214,-8-7-2124,6-2 90,-15 5-180,15-4-553,-15 2-526,15-4-6117,-7-3 7106,18-3 0,1-1 0,9-3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16"/>
    </inkml:context>
    <inkml:brush xml:id="br0">
      <inkml:brushProperty name="width" value="0.08571" units="cm"/>
      <inkml:brushProperty name="height" value="0.08571" units="cm"/>
    </inkml:brush>
  </inkml:definitions>
  <inkml:trace contextRef="#ctx0" brushRef="#br0">20 95 7533,'0'7'1619,"0"-3"-1439,-9-1 0,7 0 89,-6-2-269,8 2 270,0-3-90,8 0 0,-6 0 90,7-3-90,-9-1 449,16-6-449,-12 0 360,13-4-360,-8 3 0,1-7-360,1 8 0,5-6 90,-14 13 180,15-1-90,-15 4 90,15 7 0,-15-3-180,7 12 90,-9-8 0,8 17 90,3-14 180,-1 14-270,-2-17 0,1 2 90,1-7 0,1-12-180,-3 3 90,1-10 0,1 6 90,0-1-270,-1-2 90,-9 3 0,8-4 90,-6 3 90,15-5-90,-6 11 180,-1-4 0,-1 9 89,-1 9-179,-6-1-269,15 12 268,-15-9 91,6 11-90,1-12 360,1 6-360,1-10 0,-3-2 0,-8-1-90,0-3 0,8 0 270,3-12-720,-1 3-90,7-17 360,-15 14 270,23-10-90,-20 14 90,11-2 90,-16 7-180,0 9 0,9-2 90,1 19-90,1-17-90,-3 19 180,-8-20-90,9 5 90,-7-4 270,14-6-270,-14 3 90,24-12-270,-22 7 90,21-16-180,-23 13 90,15-11 90,-7 11 90,1-4 90,6 8-360,-7-2 180,9 3-810,0 3 630,-9 1-1439,7 3 1350,-6-3-2970,8 2 3239,-9-6 0,7 7 0,-7-3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17"/>
    </inkml:context>
    <inkml:brush xml:id="br0">
      <inkml:brushProperty name="width" value="0.08571" units="cm"/>
      <inkml:brushProperty name="height" value="0.08571" units="cm"/>
    </inkml:brush>
  </inkml:definitions>
  <inkml:trace contextRef="#ctx0" brushRef="#br0">19 100 9242,'-10'-4'449,"1"-2"-269,9 5-629,0-5 269,0 2 180,0 0 0,0-2 270,0-1-180,0 3 899,9-5-899,1 8 899,1-5-1079,-3 5 450,0 1-360,-6 1 180,7 8-180,-9-5-90,0 12 0,0-7 180,17 10 0,-13-14 90,13 10-90,-17-13 0,16 7 0,-12-11-270,30-8 270,-30-2-270,13-11 0,-17 8 180,8 2 0,-5 0 0,5 2 0,9-3 0,-13 4 0,13 3 0,-9 10 0,-6 2 90,15 14-90,-15-10 360,6 16-180,-8-16 0,9 7 0,-7-12-1,15 2-89,-15-3 0,15 1 0,-7-1 0,1-6 0,5-1-450,3-8 360,-6 3-449,4-13 359,-9 13 180,2-10 0,1 15 89,-3-2-179,-8 6 0,0 3 0,0 0 90,9 10-90,-7-4 360,15 6-270,-15-7 360,6 5-270,0-8-90,3 0 0,-1-5-180,7-2 180,-15-2-360,15-12 450,-6 7 269,-1-7-179,-2 12 0,9 1-180,-13 3-450,30 6 90,-30-1-809,21 7 539,-14-7 540,8 4 0,-9-5 0,-1 3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18"/>
    </inkml:context>
    <inkml:brush xml:id="br0">
      <inkml:brushProperty name="width" value="0.08571" units="cm"/>
      <inkml:brushProperty name="height" value="0.08571" units="cm"/>
    </inkml:brush>
  </inkml:definitions>
  <inkml:trace contextRef="#ctx0" brushRef="#br0">0 27 7533,'11'14'180,"-3"-3"719,-8-4-359,8-1-90,-6-6-91,15 6 1,-15-5-360,15 2 360,-15-6-180,7-1 359,-1-5-359,-6-2 450,15-3-540,-15 4 90,6 0-180,-8 6 90,0-2-90,0 5-450,0-2 270,0 3-90,9 6 180,-7 2 90,15 20 180,-15-13-180,23 22 90,-21-24 180,21 10-180,-23-13 90,23-3-180,-20-7 90,11-4-90,-7-9 0,1 5-180,9-20 270,0 14-270,-8-14 90,-3 13-90,0-4 180,-6 10 180,7 0-180,-1 9 360,-6 12-270,7-3 270,-9 14-360,0-11 359,8 13-269,3-16 180,7 14-180,-7-19-90,-3 2 90,-8-6-270,9 0 270,-7-3-90,15-10 90,-15 1-270,14-11 90,-5 9-180,-1-9 270,-1 14 270,-9-3-270,8 12-90,3 3 0,-1 1 180,7 9 0,-15-8 180,6 13 0,1-16 90,1 14-270,1-15 449,-3 8-359,-8-8 90,17-1-90,-13-4-180,13-9 180,-9 5-1349,3-8 989,8 11-2159,8-4 2069,-14 8 270,3-2 0,-7 3 0,1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19"/>
    </inkml:context>
    <inkml:brush xml:id="br0">
      <inkml:brushProperty name="width" value="0.08571" units="cm"/>
      <inkml:brushProperty name="height" value="0.08571" units="cm"/>
    </inkml:brush>
  </inkml:definitions>
  <inkml:trace contextRef="#ctx0" brushRef="#br0">19 79 7533,'-10'8'1439,"1"-2"-720,9-3-539,0-2 90,0 2-90,0-3 0,0-3 0,0-1 0,0-3 0,0-3 269,9-7-179,-7 5 90,6-4-180,1 9 540,1 1-541,9 2-448,0 1 179,-9 9 180,7 11-360,-15-5-180,23 20 360,-20-23 180,20 16-90,-23-19 90,15 6 90,-15-14 90,23-2-270,-21-4 90,21-14 0,-14 9-90,-1-9-90,-1 8 90,-9 3 90,0 1-90,0 4-180,0-1 270,8 3-180,-6-2 90,7 5 0,-1 7 0,2-1-90,1 18 90,-3-14 270,-8 13-90,9-17 179,1 10-89,1-13-90,-3 7-180,0-8 90,-5 2 0,5-3-360,0-3 360,-6-1-180,7-9 90,-9 7-270,8-9 450,3 14-270,-1-8 270,-1 8-180,-1-2 90,-6 0 0,6 2-90,-8-2 360,0 3-180,9 0 90,1 6-181,1-1 361,-3 5-180,-8-4 450,9 7-630,1-7 90,1 6-91,-3-8-89,-8-1 90,8 0-1169,-6-3-720,7-3 270,-1 0 1169,-6-4 360,7-3 0,-18 2 0,-1-2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20"/>
    </inkml:context>
    <inkml:brush xml:id="br0">
      <inkml:brushProperty name="width" value="0.11429" units="cm"/>
      <inkml:brushProperty name="height" value="0.11429" units="cm"/>
    </inkml:brush>
  </inkml:definitions>
  <inkml:trace contextRef="#ctx0" brushRef="#br0">0 1 14140,'0'17'4463,"14"-3"-7341,-10-7 2695,9-5-373,1 11-345,-11-11-91,11 5 249,-14-7 653,0 14 0,0-11 1704,0 10-605,0-5 279,0 0 510,0 1 361,0 4-180,0-11-481,0 11-1318,0-11 0,-27 18 210,20-16-342,-21 24 541,28-25-1309,0 18 630,0-13-90,0 0 90,0-1 90,0 0-300,0-5 612,14 5-2802,3-7 1802,0 0-91,-3 0 1,-14 0 90,0 0-181,0 7 240,0-6 179,0 6 2171,0 0-1212,0-6-1,0 6 270,0-7-539,0 0 1,0 7 0,0 2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21"/>
    </inkml:context>
    <inkml:brush xml:id="br0">
      <inkml:brushProperty name="width" value="0.11429" units="cm"/>
      <inkml:brushProperty name="height" value="0.11429" units="cm"/>
    </inkml:brush>
  </inkml:definitions>
  <inkml:trace contextRef="#ctx0" brushRef="#br0">0 1 16029,'0'24'3743,"0"-8"-2645,0-3-370,14-4-3608,-10 6 3097,23-6-1516,-24 5 1436,11-13-571,-14 13 794,0-5-180,0-1 359,0 6 1625,0-6-929,0 8 575,-14-8-677,-3 13 745,0-18-2446,3 25 1377,14-25-3597,0 24 2518,0-23-175,0 16 0,28-11 1,6 6-1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22"/>
    </inkml:context>
    <inkml:brush xml:id="br0">
      <inkml:brushProperty name="width" value="0.11429" units="cm"/>
      <inkml:brushProperty name="height" value="0.11429" units="cm"/>
    </inkml:brush>
  </inkml:definitions>
  <inkml:trace contextRef="#ctx0" brushRef="#br0">93 110 13008,'-17'8'6701,"-11"-1"-6277,25 0 2054,-11-5-3149,1 12 2065,9-6-476,-9 0-541,13 13 392,0-11-618,27 19-1499,-20-12 78,47 19-32,-47-24-495,48 22-640,-48-30 357,47 10 1006,-33-14 305,10-14 2475,-4 4-758,-24-40 914,11 28 700,-14-48-697,0 41 180,-14-36-1195,-16 38-2192,-5-17-386,-9 34-304,0 17 1061,9 5 958,5 38 0,16-23 0,14 18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23"/>
    </inkml:context>
    <inkml:brush xml:id="br0">
      <inkml:brushProperty name="width" value="0.11429" units="cm"/>
      <inkml:brushProperty name="height" value="0.11429" units="cm"/>
    </inkml:brush>
  </inkml:definitions>
  <inkml:trace contextRef="#ctx0" brushRef="#br0">1 93 14140,'17'-9'3464,"-4"3"-2280,-13 6-2368,0 0 563,0 6 1515,0-4-320,0 12-53,0-12 437,0 11-709,0-4-179,0 6 1068,0 7-89,0-4-1319,14 10-512,-11-17 167,11 2-1121,0-13 778,3-20 1716,0 8-623,24-45 752,-34 29-341,20-17 1368,-27 23-1299,14 6 1634,-11 1-777,24 6-2601,-23 2 1955,9 14-3614,-13 2 2601,0 20-674,0-3 1041,0 18-875,14-25-1042,3 8 1102,0-18-2174,-3-1 2716,-14-1 3,14-7-868,-11 0-91,11 0 91,-14-7 2183,13-8 567,4-2 803,1-12 613,-5 18-2730,1-9 1442,-11 12-210,25-1-1039,-25 2 331,11 7-2567,-14 0 130,0 14 401,0-4 646,0 26-573,13-17-1102,-9 10 2119,23-14-3028,-24 1 3496,11-8-1607,0-1-853,3-14 1616,0-8 802,10 5 656,-23-25-714,9 30 1651,1-29-900,-11 30 1541,25-9-825,-25 13-2529,11 0-713,-14 0 567,0 7 590,14-5-762,3 18-1141,0-17 84,-4 25 1238,-13-25 1553,14 18-882,-11-20-1323,25 6 1,-25-7 869,11 0 505,-14 0 369,13-7 0,-9 6 0,10-6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24"/>
    </inkml:context>
    <inkml:brush xml:id="br0">
      <inkml:brushProperty name="width" value="0.11429" units="cm"/>
      <inkml:brushProperty name="height" value="0.11429" units="cm"/>
    </inkml:brush>
  </inkml:definitions>
  <inkml:trace contextRef="#ctx0" brushRef="#br0">1 0 14354,'34'0'630,"-7"0"-450,-27 0 90,14 0-450,3 7-854,0-5 1038,10 12-1050,-10-6 63,0 1 4,-3 5 134,0 8 721,-11-3 274,11 24 881,-14-25-867,-14 25 1856,11-31-1414,-38 22 1,34-24 0,-20 12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25"/>
    </inkml:context>
    <inkml:brush xml:id="br0">
      <inkml:brushProperty name="width" value="0.11429" units="cm"/>
      <inkml:brushProperty name="height" value="0.11429" units="cm"/>
    </inkml:brush>
  </inkml:definitions>
  <inkml:trace contextRef="#ctx0" brushRef="#br0">31 0 14140,'0'26'3833,"0"-6"-2555,0-20-2466,0 7 1775,0-5 14,0 11-326,0-4-1,0-1 594,0 6-868,0-12 0,0 11 958,0-11-778,0 12-180,0-6 180,0 1-180,0 4 539,0-4-539,0 0 630,0 11-540,0-16-360,0 16-1529,-14-12 2048,11 8 0,-11-1 0,14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28"/>
    </inkml:context>
    <inkml:brush xml:id="br0">
      <inkml:brushProperty name="width" value="0.11429" units="cm"/>
      <inkml:brushProperty name="height" value="0.11429" units="cm"/>
    </inkml:brush>
  </inkml:definitions>
  <inkml:trace contextRef="#ctx0" brushRef="#br0">0 2 10600,'0'31'7553,"0"13"-4975,0-10-1380,0 11-388,0-8-241,0-4-136,0 11-177,0-5 1633,0 0-2069,0 6 180,0 29 90,0-19-90,0 18 90,0-29-1,14 9-205,-12-12 1,-1 2 45,13 25-2,-13-13 0,-2-3 116,1-5 60,-7 11 1,0 3 216,4 4-228,-4-19 0,0-1 279,7 13-51,0-12-251,0-12 164,0 22-277,0-35-257,14 21-542,-11-31-48,11 2-1037,-14-13 129,0 7 1798,0 2 90,0 13-90,0-5 269,0 13 432,0-7 274,0 8 580,0-1 333,0-5-1888,0 10 0,0-9 0,0-2-810,0-4-809,0-18 1260,0-15 359,0-13 0,0-20 0,0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46"/>
    </inkml:context>
    <inkml:brush xml:id="br0">
      <inkml:brushProperty name="width" value="0.08571" units="cm"/>
      <inkml:brushProperty name="height" value="0.08571" units="cm"/>
    </inkml:brush>
  </inkml:definitions>
  <inkml:trace contextRef="#ctx0" brushRef="#br0">103 1 9242,'-11'0'539,"3"0"-179,0 0 0,6 0-180,-7 0 270,1 0 269,6 3-269,-7 0-90,9 1 0,0 2 629,0 1-719,-8 1 449,6 2-539,-7-4 540,9 1-450,-8-3 90,6 2-360,-6-2 0,-1 6 179,15-6-628,-3 8 449,7-7-630,24 14 540,-28-10 90,27 7-90,-22-12 540,16 8-270,-14-10 270,4 10-271,-17-8 271,-17 3-180,4-3-180,-14 2 0,16-6-789,3 3 969,-9-3-270,13 0 0,-21 0-3341,23 0 3161,-7 0-179,9 0 179,0 0 90,0 7 90,0-3 198,26 15-109,-20-7 1,19 5 90,-25-4 3662,17 4-3662,-13-8-90,13 9-90,-17-14 90,0 3 180,-17-1 179,13 1-449,-21-2 810,6 4-720,6-8-540,-4 2 270,17-3-1349,0 0 360,0 3 1169,0 0 0,9 4 0,1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26"/>
    </inkml:context>
    <inkml:brush xml:id="br0">
      <inkml:brushProperty name="width" value="0.11429" units="cm"/>
      <inkml:brushProperty name="height" value="0.11429" units="cm"/>
    </inkml:brush>
  </inkml:definitions>
  <inkml:trace contextRef="#ctx0" brushRef="#br0">0 123 12701,'17'-17'6607,"-3"-4"-3241,0 20-5155,-11-13 2695,11 12-1769,-14-11 1027,0 11-199,0-12 1084,0 12-1518,13-18 474,5 17 214,-1-11-346,-4 14-25,-13 0-806,0 7 958,0-5-90,0 11 0,0 2-876,14 2 124,-11 6 201,11-15-470,-14 13 2069,0-18-958,27 11-1850,-20-7 179,21-5 585,-28 5 2327,0-7-1905,0 0 1595,13-7-946,4-2 136,0-13 2756,-3 5-422,0-6-337,-11 15-1096,24-12 324,-23 16 287,9-10-1032,-13 14-1501,0 0-905,0 7 931,0 8-158,14-4-1636,-10 16 2130,23-17-1793,-24 13 1446,11-15-241,0 6 560,-11-12-1516,11-2 1034,-14-2 2604,27-19-1012,-20 18 955,20-24-627,-27 17 1213,14-13 580,3 14-734,0 2-1161,-3 7-1818,-14 0-213,0 0 370,0 7 317,0-5 394,13 12-2398,4-12 1489,0 11-580,-3-11 1337,0 5-568,-11-7 900,25 0-1049,-25-7 1873,24-2 327,-23-6 420,9 0 963,-13-1-1154,14 8 505,-11 1 76,25 7-1961,-25 7-1736,11 1 116,-14 1 1197,0 4-254,0-4 767,0 6-206,0-6-707,0 5 1781,0-13-45,0 6 1174,27-7-3135,-20 0 90,20 0-90,-13 0 0,-11 0 269,25 0-269,-25-7 2111,24 6-1896,-23-6 3124,10 14-2952,-14-6 1709,13 13-1528,-9-12-1134,23 5 1052,-24-1-74,11-4 0,-14 5 0,0-7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27"/>
    </inkml:context>
    <inkml:brush xml:id="br0">
      <inkml:brushProperty name="width" value="0.11429" units="cm"/>
      <inkml:brushProperty name="height" value="0.11429" units="cm"/>
    </inkml:brush>
  </inkml:definitions>
  <inkml:trace contextRef="#ctx0" brushRef="#br0">62 124 11892,'-31'16'5791,"14"5"-1811,3-6-2399,14 3-1599,0 4 66,0-7 38,0 7 23,0 2 849,0 7-885,0-7-735,14 5-795,3-5 246,14 6-327,-1-13-507,1 4 36,0-19 847,13 5-199,-9-21 1110,-5-12 0,-2-6 1650,-8-9-511,-4-9 1,-5 1 1181,-11 18-116,0-25 146,0 25-848,-13-2-576,-4 3-1706,-28 0-1526,25 13 85,-35 2 620,48 8-247,-61 34 1701,58-6 489,-31 37 1051,41-24-895,0 11 0,0-7 1,0 1-1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28"/>
    </inkml:context>
    <inkml:brush xml:id="br0">
      <inkml:brushProperty name="width" value="0.11429" units="cm"/>
      <inkml:brushProperty name="height" value="0.11429" units="cm"/>
    </inkml:brush>
  </inkml:definitions>
  <inkml:trace contextRef="#ctx0" brushRef="#br0">92 0 14717,'-17'9'4443,"4"-2"-3021,13 0-1036,0-5-225,0 4 65,-14-6-968,11 7 1783,-11-5-802,0 18 480,11-16-377,-11 16 628,14-11-1420,27 6-1403,-20 1 1359,21-1-2116,-28-6 3050,13-2-3213,-9-1 1253,23-4-248,-24 5 1292,-3-1 2420,-3-4-555,-24 5 544,23 0-1056,-9-5 229,13 12-631,-14-6 538,11 0 398,-11 6-636,28-5-2848,-11 6 1766,11-6-2418,-14 4 3691,0-4-696,0 6 56,0-6-812,0 4-109,0-4 2633,0 0-1344,0 11 1244,0-10-3827,0 12 1552,0-13 0,13-2 0,4-7 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29"/>
    </inkml:context>
    <inkml:brush xml:id="br0">
      <inkml:brushProperty name="width" value="0.11429" units="cm"/>
      <inkml:brushProperty name="height" value="0.11429" units="cm"/>
    </inkml:brush>
  </inkml:definitions>
  <inkml:trace contextRef="#ctx0" brushRef="#br0">1 147 14447,'0'18'3616,"0"2"-2620,0-18-364,0 12-90,0-13-91,0 13-142,0-5-212,0 6 582,0-6-409,0 11-450,13-10-2014,18 26 712,-10-17-403,33 10 250,-47-20 432,61-3 422,-57-12 1687,43-3-1093,-50-13 2683,23-2-182,-24-7 150,11-34-246,-14 33-925,-14-32-835,-3 47-1263,-10-11 1,-4 0-549,-6 11 2,1-3 1,0 6-1268,2 22 1941,3 21-364,17-3 1080,14 32 0,0-22 0,0 16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30"/>
    </inkml:context>
    <inkml:brush xml:id="br0">
      <inkml:brushProperty name="width" value="0.11429" units="cm"/>
      <inkml:brushProperty name="height" value="0.11429" units="cm"/>
    </inkml:brush>
  </inkml:definitions>
  <inkml:trace contextRef="#ctx0" brushRef="#br0">62 1 15346,'-17'0'990,"3"0"-900,14 6 1268,0-4-363,0 5-362,-13-7-1021,9 7 1474,-9-5-1374,13 11 878,0-11 89,0 11-859,0-11-180,13 12-1164,-9-12 497,37 11-1166,-35-4 1459,22-1-528,-28-1 1802,0 0-450,0-5 180,0 12 1434,0-13 92,0 6-390,0-7-295,0 0-439,0 7-851,0-6 89,0 6 269,0-7-1128,-14 0 180,11 0 0,-11 7 1706,14-5-617,0 5-500,0-7-1579,14 13 114,-11-2 1526,11 11-113,-14-13 1091,0 11-1026,0-10 256,0 12 901,0-6 1128,0-1-113,0-6-1117,0 11 23,0-17-2350,0 18 719,0-13 368,13 1 1,5-2 0,12-7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31"/>
    </inkml:context>
    <inkml:brush xml:id="br0">
      <inkml:brushProperty name="width" value="0.11429" units="cm"/>
      <inkml:brushProperty name="height" value="0.11429" units="cm"/>
    </inkml:brush>
  </inkml:definitions>
  <inkml:trace contextRef="#ctx0" brushRef="#br0">0 46 13547,'0'33'2987,"0"-4"-2081,0-20-454,14 4-2625,-11-11 672,11 11 447,0-11 894,-11 12 455,24-12-1100,-23 5-78,23-14 698,-24-2 2277,11-6 450,-14-1-991,14 8-227,-11-13-527,25 11 40,-25-12 348,11 6-26,-14 8-1903,0 1-230,0 7 474,13 0-493,-9 14 183,9-11-372,1 18-182,-11-20-1220,25 13 899,-25-5 927,11-1-235,-14 6 1492,0-12-191,27 5-604,-20-7 769,20 0 368,-27-7 754,28-9-612,-21-1 1597,20-12-1769,-27 19-631,13-17 2086,5 23-1425,-1-10 489,-4 14-1649,1 7-1744,-11 2 703,11 6-888,-14-6 2248,14 11-2242,-11-10 1720,24 13-1960,-23-15 2230,10 6 292,-14-12 592,13 5-812,-9-7-499,23 0 1062,-24 0-341,11-7 1956,0 5-1493,-11-5 1990,11 0-2196,-1 5 696,-9-4 610,10-1-885,-14 5-130,13-5-717,-9 14-179,9 2-2145,-13-1 2152,0-1 920,0-7-2046,0 7 1204,0-5 221,0 5-311,14-7 545,-11 0 660,11 6-2641,0-4 290,-11 5 1031,11-7 68,-14 0 1,0 6 0,0 3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32"/>
    </inkml:context>
    <inkml:brush xml:id="br0">
      <inkml:brushProperty name="width" value="0.11429" units="cm"/>
      <inkml:brushProperty name="height" value="0.11429" units="cm"/>
    </inkml:brush>
  </inkml:definitions>
  <inkml:trace contextRef="#ctx0" brushRef="#br0">0 169 13008,'0'17'4515,"0"4"-3339,0-13-543,0 8 448,0-1-360,0 0 308,28 14-2232,6-17 1032,3 3 1,1-3-1233,-1-10 991,32 5-829,-35-14 603,14-8 559,-17-3 237,-4-17 2335,-24 16-861,25-30 674,-25 21-845,-17-36-1077,-6 34-1133,-14 3 0,-4 5-1075,1 12 94,-35-4-953,51 14 1032,-20 21-822,24-9 2652,0 16 0,-10-5 0,10 1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33"/>
    </inkml:context>
    <inkml:brush xml:id="br0">
      <inkml:brushProperty name="width" value="0.11429" units="cm"/>
      <inkml:brushProperty name="height" value="0.11429" units="cm"/>
    </inkml:brush>
  </inkml:definitions>
  <inkml:trace contextRef="#ctx0" brushRef="#br0">92 0 15166,'-17'0'1080,"-10"0"-900,24 7 3123,-25-5-3546,25 5 1606,-11 0-1050,14 1-586,0 1 593,0 11 179,14-16-1251,3 23-1395,14-23 1622,-1 16-2369,-13-18 1808,-3 11-380,0-11 550,-11 5-100,11-7 1409,-14 0 12,-14 7 667,11-5 2193,-11 5-421,-13 6-1527,20-10-548,-20 18 286,27-13-1005,0 8 359,13-8-2609,4 13 488,0-18 288,-3 25 223,-14-18 809,0 26-277,0-17 1748,0 9-449,0-12 2115,0-1-1116,0-6-379,0 4-891,0-11-899,0 5 91,0-7-301,0 0 0,0 0 1</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34"/>
    </inkml:context>
    <inkml:brush xml:id="br0">
      <inkml:brushProperty name="width" value="0.11429" units="cm"/>
      <inkml:brushProperty name="height" value="0.11429" units="cm"/>
    </inkml:brush>
  </inkml:definitions>
  <inkml:trace contextRef="#ctx0" brushRef="#br0">1 32 15076,'17'-9'3904,"-4"-5"-1029,-13 12-3166,0-4 116,0 6-847,0 0 292,14 6-802,-11 3 1481,11 6-1628,-14-6 724,0 12 955,0-11 0,0 5 680,0-1 89,14-13-116,-11 6-837,11-7 933,-14 0-1248,13-7 720,5-1-9,-1 0 7,-4 1 259,-13 0 443,0 5 82,0-5-324,0 7-768,0 0-902,14 0 10,-11 0-97,25 0-80,-25 0 569,11 0-180,-14 0 179,0 0 770,13 0 0,-9 0-90,23 0-90,-23 0-90,9 0 90,-13 0-270,0 0 270,14 0 0,-11 0 0,11 0-90,0-7 979,-11 6 89,11-6-90,-14 7-1248,0 0 270,0-7 770,13 5-439,-9-4 1261,10 6-2300,-14 0 359,0 0-449,13 0 888,-9 0 90,9 0-769,-13 0 437,14 0-1260,-11 6 1089,11-4 171,-14 12 832,0-13 89,14 6-1567,-11-7 978,24 0-90,-23 0 449,9-7 853,-13 6-22,14-13-258,-10 12-801,9-4 1658,1 6-1969,-11 0-450,11 0 180,-14 0-2597,0 6 2957,0-4 0,0 5 0,0-7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35"/>
    </inkml:context>
    <inkml:brush xml:id="br0">
      <inkml:brushProperty name="width" value="0.11429" units="cm"/>
      <inkml:brushProperty name="height" value="0.11429" units="cm"/>
    </inkml:brush>
  </inkml:definitions>
  <inkml:trace contextRef="#ctx0" brushRef="#br0">31 0 13008,'-17'17'7865,"3"-4"-5393,14-6-3226,0-5 446,0 5 223,0-7-791,0 7 650,0-5 726,0 4-1248,0 1-89,0-5 1017,0 4-180,14 2-1353,3 0 634,0 1-533,-3 4-303,-14-11 2275,0 12-630,0-6 269,0 8-269,0-8 903,0-1 406,0-7-1097,0 7 1073,0-5-1554,0 5-1,0-7-1039,0 0 629,0 6 501,0-4 538,0 5 410,0 0-679,0-6-180,0 13 0,0-12 441,0 12 0,-14-6 1,-3 7-1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47"/>
    </inkml:context>
    <inkml:brush xml:id="br0">
      <inkml:brushProperty name="width" value="0.08571" units="cm"/>
      <inkml:brushProperty name="height" value="0.08571" units="cm"/>
    </inkml:brush>
  </inkml:definitions>
  <inkml:trace contextRef="#ctx0" brushRef="#br0">94 0 8702,'-21'0'1169,"5"0"-989,16 0 540,0 0-270,0 3-181,0-2 271,0 2 270,-9-3-271,7 3-179,-15-2 270,15 5-450,-6-6 539,0 7-539,5-4 0,-5 1 360,8 8-90,0 0-450,0 2 0,8 5-90,-5-11 0,5 5 180,0-6 0,3-3 179,-1 2 91,7-5-180,-6 2-180,-1-3-90,-2 0 90,-8 0 0,9 0-450,-7 0 450,6 0-90,-8 0 180,0 0 360,-8 3-180,-11 4-180,6-3 90,-3 5 180,-1-5-270,13 3-1,-13 0-178,17-4 178,0 6-178,0-1 89,0 9-90,17-3 90,-13 3-90,38 3-933,-27-5 1023,12 2-3053,-19-11 3503,-8 0-204,0 1 204,-8 1-1,-3 2-89,-8-3 0,1-1-180,-1 1 481,0 3-751,8-3 2921,-5 3-3101,13-3-112,-5 3 22,8-2-719,8 1 629,3-2 180,-1-3-2158,7 2-990,-15-2 2338,7 3 1080,-9 0 0,0-1 0,0 1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36"/>
    </inkml:context>
    <inkml:brush xml:id="br0">
      <inkml:brushProperty name="width" value="0.11429" units="cm"/>
      <inkml:brushProperty name="height" value="0.11429" units="cm"/>
    </inkml:brush>
  </inkml:definitions>
  <inkml:trace contextRef="#ctx0" brushRef="#br0">31 148 13331,'-17'16'7776,"4"5"-4314,13-13-3658,13 8-2115,-9-1 2062,9-6-1601,1 5 972,3-6-17,27 14-1347,-23-12-1031,47 4 2106,-57-21 2131,57-15-1064,-61 3 2586,34-30-380,-38 22 80,-3-32-412,-3 32-162,-38-23-1609,34 32-2222,-48-4 2135,48 22 1,-34 15-1,24 9 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37"/>
    </inkml:context>
    <inkml:brush xml:id="br0">
      <inkml:brushProperty name="width" value="0.11429" units="cm"/>
      <inkml:brushProperty name="height" value="0.11429" units="cm"/>
    </inkml:brush>
  </inkml:definitions>
  <inkml:trace contextRef="#ctx0" brushRef="#br0">0 77 14267,'0'24'4336,"0"-1"-3071,0-8-452,0 0-362,0 0 90,0 1-51,0-1-304,28 0-997,-22 8 416,35-13-850,-10 11-584,-10-20 810,33-1 250,-47-1 382,48-34 714,-48 22 2165,20-50-1118,-27 40 411,-14-33-422,-3 37-1868,-14-17-107,1 26-1832,-1-4 251,14 14 2022,-10 7 0,9 8 0,-12 9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38"/>
    </inkml:context>
    <inkml:brush xml:id="br0">
      <inkml:brushProperty name="width" value="0.11429" units="cm"/>
      <inkml:brushProperty name="height" value="0.11429" units="cm"/>
    </inkml:brush>
  </inkml:definitions>
  <inkml:trace contextRef="#ctx0" brushRef="#br0">31 0 14447,'-17'16'6022,"3"-8"-5311,14-1-1126,0 0 41,0-5 64,0 5 307,0-1-157,0-4 929,14 12-3056,-11-12 353,11 11 405,-14-4 1709,14 6-1416,-11-6 669,11 4-958,-14-11 1615,0 12 1528,0-13-1,0 6 1,0 0-1168,0 1 966,0 1-1028,-14-2 1345,11-7-2862,-11 7 1255,14-6-216,0 6 90,0 0 0,0 2 90,0 0-1,0 4-28,0-5 888,0 8-1164,0-8 575,0 13-360,0-18 90,0 18 0,0-13-180,0 1 180,0 4-450,0-11 180,0 5 0,0 0-989,0 1 989,0 1-206,0-2 1,14-1 0,3 3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39"/>
    </inkml:context>
    <inkml:brush xml:id="br0">
      <inkml:brushProperty name="width" value="0.11429" units="cm"/>
      <inkml:brushProperty name="height" value="0.11429" units="cm"/>
    </inkml:brush>
  </inkml:definitions>
  <inkml:trace contextRef="#ctx0" brushRef="#br0">93 0 13904,'-34'16'3953,"6"-8"-3490,15-1 542,9-7-1855,-10 7 1514,14-5-378,0 5 64,0-7-440,0 6 119,0-4 242,0 12-342,0-12 1020,0 5-1080,0-1-48,0-4-91,0 11 1129,0-4-948,14 6-1342,-10-6 705,37 5-841,-35-13 329,22 13-538,-28-6 2136,0 1-180,-14 5 567,-3-13 15,0 6-252,-10-7 197,23 0-418,-10 0 537,14 7-1096,0-5 270,0 5-927,0 0 1685,0-5-632,14 11-735,-10-11-190,9 11 194,-13-11 605,14 18-1148,-11-16 164,11 16-166,-14-11 1780,0 6 1019,0-6-801,0 4 348,0-11-1447,0 18 0,14-9 0,3 11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40"/>
    </inkml:context>
    <inkml:brush xml:id="br0">
      <inkml:brushProperty name="width" value="0.11429" units="cm"/>
      <inkml:brushProperty name="height" value="0.11429" units="cm"/>
    </inkml:brush>
  </inkml:definitions>
  <inkml:trace contextRef="#ctx0" brushRef="#br0">0 71 13457,'17'-18'6640,"-3"-2"-3742,-14 18-3789,0-5 356,14 0 523,-11 6 3,11-7 182,-14 8-83,0 0-1638,0 8 311,0 7 1327,0-5-90,0 11-258,13-13-1763,-9 8 1340,9-8-392,-13 6 1842,0-6-769,0 8-90,14-1-1351,3-7-397,0-1 2008,-3-7-696,13-7 1891,-20-1-763,20-21 221,-27 11-823,14-19 2240,-11 21-190,25-7 125,-25 15-119,11-6-801,-14 12-1947,0 2-131,14 9-1153,-11 6 926,11 0-1117,-14 22 1405,13-17-1236,4 16 265,0-21 164,-3 0 153,-14-6 3212,0-2-1364,14-7-55,3-14 274,0 4 607,-3-26 226,-14 24 265,13-15 487,4 18-2073,0-6 665,-3 6 383,-14-4-1683,0 11 465,0-5-702,0 7 120,14 7-1895,-11 1 1562,11 15-895,-14-6 1376,0 12 441,0-12-90,13 12-763,5-19-284,-1 4 969,-4-14 248,-13 0 319,0 0-1258,14 0 180,3-7 680,0-15 1947,-3 10 427,13-29 705,-20 36-1550,20-29 409,-27 30-721,14-9 330,-11 13-1959,25 0-1273,-25 6 109,11 10-907,-14 1 1991,13 12-1351,-9-12 1631,23 12-2035,-23-12 2714,23 5-1527,-10-14 322,14-1 1053,-14-7-1625,24-13 1921,-34 2 551,20-11 767,-27 14-1833,0-6 1,0 19 0,0-3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41"/>
    </inkml:context>
    <inkml:brush xml:id="br0">
      <inkml:brushProperty name="width" value="0.11429" units="cm"/>
      <inkml:brushProperty name="height" value="0.11429" units="cm"/>
    </inkml:brush>
  </inkml:definitions>
  <inkml:trace contextRef="#ctx0" brushRef="#br0">0 32 12881,'17'-18'6729,"-3"5"-4666,0 13-4036,-11 0 735,11 0 413,-14 0 326,0 7 1105,0-6 262,0 13-1547,0-5 90,0-1 1007,0 19 540,0-22 90,13 23-999,-9-27-1813,23 6 334,-23-7 472,23 0 0,-24 0 0,25-7 471,-11 6-459,0-13 2199,-4 6 714,15 0-1006,-21-6 985,20 12-1819,-27-5 1011,14 7-1430,3 7-675,0-5-538,-4 5-240,-13 0 2124,0-6-1187,14 13 260,3-13-601,0 6 421,-3 0 699,-14-6 1101,14 6-933,-11-7-1457,11 0 180,-1 0 839,4 0 496,0 0 1,-3-7-1,-14-1 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42"/>
    </inkml:context>
    <inkml:brush xml:id="br0">
      <inkml:brushProperty name="width" value="0.11429" units="cm"/>
      <inkml:brushProperty name="height" value="0.11429" units="cm"/>
    </inkml:brush>
  </inkml:definitions>
  <inkml:trace contextRef="#ctx0" brushRef="#br0">49 169 14447,'0'17'3616,"0"4"-2350,0-13-724,0 8-90,0-8-361,0 6 128,0-6 58,13 8-921,-9-1 391,23 8-1470,4-7 241,3 0 62,24-9 605,-24-14 516,10-9 185,-26-14 2341,-5 4-835,1-30 705,-11 27-204,-3-16-293,-3 9-882,-24 11-2016,9-6 246,-26 9-1517,10 6 278,-10 8 872,13 1-273,-14 28 1681,11-9-1180,-10 44 3340,27-34-2020,30 35 1,-6-39-1,21 11 1</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43"/>
    </inkml:context>
    <inkml:brush xml:id="br0">
      <inkml:brushProperty name="width" value="0.11429" units="cm"/>
      <inkml:brushProperty name="height" value="0.11429" units="cm"/>
    </inkml:brush>
  </inkml:definitions>
  <inkml:trace contextRef="#ctx0" brushRef="#br0">93 0 14087,'-34'0'1259,"6"7"90,28-5-216,0 12-506,-13-13-871,9 13 1075,-9-12-1142,13 18 811,0-16-1,13 23-1383,-9-24-851,37 18 59,-35-19 928,35 5-830,-24-7 1517,14 6-950,-14-4 50,-3 5 569,-14-7 2077,0 0-508,-14 0-410,-3 0-432,0 0-245,3 0 421,1 7 390,-4 1 835,0 1-1196,-11 5 376,25-6 429,-11 0-272,14 6-483,0-12-1,14 5-2331,-11 0 474,11-5 1031,0 25-731,-11-22-489,11 22 513,-14-25 1754,-28 25-677,22-22-540,-22 22 352,28-25 0,28 12 0,6-5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44"/>
    </inkml:context>
    <inkml:brush xml:id="br0">
      <inkml:brushProperty name="width" value="0.11429" units="cm"/>
      <inkml:brushProperty name="height" value="0.11429" units="cm"/>
    </inkml:brush>
  </inkml:definitions>
  <inkml:trace contextRef="#ctx0" brushRef="#br0">0 16 14447,'0'33'3076,"0"-11"-2170,0-9-633,0-4-271,0 6 179,0 1-142,0-1 58,14 0-743,3 0-1003,0 1 106,-3-1 129,-1-6-168,-9-2 885,23-7-72,-24-28 920,11 15 2029,0-37-8,-11 31-3,11-23-150,-14 30-167,14-15 205,-11 25-1072,24-12-989,-23 12-502,9-5 240,-13 7-859,0 7 609,0 2 336,0 13-640,0-5 514,0 19 70,0-17-22,14 24-695,3-25 174,0 11-343,-3-20-820,-1-9 1263,-9-2 757,23-26 788,-23 17-227,9-25 864,1 26 787,3-17-162,0 17 182,-3-6-558,-14 2-2100,13 12-943,-9-5 1614,10 7-1811,-14 7 1016,0 22-624,0-8 998,0 22-705,0-26 1163,13 5-925,4-7-1938,0-6 1605,-3-2-718,0-14 1694,-11 5 89,24-19 322,-23 11 39,9-25 1186,-13 23 7,14-16 676,-10 27-247,9-13-1536,1 12-1401,-11 2-652,11 2-97,-14 12 813,0-6 723,0 8-910,0-8 646,0 5-608,14-11 393,-11 12 685,11-12-489,-14 5 283,0-7-859,13 0 89,-9 0 1,23-7 587,-23 5 1808,9-12-284,1 12-580,-11-4 247,11 6-2268,0 0 1259,-11 0 0,11 0 0,-14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45"/>
    </inkml:context>
    <inkml:brush xml:id="br0">
      <inkml:brushProperty name="width" value="0.11429" units="cm"/>
      <inkml:brushProperty name="height" value="0.11429" units="cm"/>
    </inkml:brush>
  </inkml:definitions>
  <inkml:trace contextRef="#ctx0" brushRef="#br0">0 73 12911,'0'24'2813,"0"-9"-436,0-1-1098,0-5-548,0 6-184,0 0-53,0 1-213,0-1 782,28 21-2332,-22-16 606,25 6 0,7-2-1025,-1-13 883,7 5 0,1-4-406,6-17 889,7-11 31,-41-2 1490,-3-46 666,-14 34-360,0-22 454,0 24-979,-41-17-1398,31 16-422,-34 5 1,-8 5-603,11 11 1189,3 5 0,1 6 0,6 12 0,18 9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48"/>
    </inkml:context>
    <inkml:brush xml:id="br0">
      <inkml:brushProperty name="width" value="0.08571" units="cm"/>
      <inkml:brushProperty name="height" value="0.08571" units="cm"/>
    </inkml:brush>
  </inkml:definitions>
  <inkml:trace contextRef="#ctx0" brushRef="#br0">39 100 8252,'-21'0'630,"4"0"-1423,17 0 1153,0-3-180,0 2 90,0-5 223,0 2-493,0-3 180,0 4-3066,0-4 3156,8 4 539,3-13-539,8 7-2025,-9-4 1845,7 7 360,-15 5 179,7 1 1819,-1 4-1998,-6 12-360,6-7 180,-8 13 3302,9-14-3662,1 11 90,1-14 90,-3 8-3572,-8-13 3482,0 3 0,17-6-90,-4-19-2268,14 11 2358,-17-17-90,-1 14 360,7-3 1998,-11 5-2088,11 0 0,-16 11 0,0 5-90,0 0-90,9 6 269,-7-3-89,23 12-2358,-21-9 2178,13 9 90,-9-10 0,3 2 2268,-1 0-2178,7-1-180,-15-7 0,7 0-2268,-1-3 2358,-6-3 2088,7-7-2088,-9-7-180,8 2 90,-6-4 0,15 11 0,-15-2 0,6 7 3392,1-3-3302,-7 5 0,6 4-90,1 1 0,-7 9 90,14-2 0,-13 3 180,5-1-270,-8-2 180,17-1-1,-13-7 1,21-3-90,-14-3 90,-1-13-180,-2 7 0,1-10-3482,-7 14 3482,6-4-180,9 8-269,-4 4 269,14 2-1170,-8 11-1548,0-8 740,-9 5 988,-1-9 541,-1 2 629,2-5 0,1 2 0,-3-3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46"/>
    </inkml:context>
    <inkml:brush xml:id="br0">
      <inkml:brushProperty name="width" value="0.11429" units="cm"/>
      <inkml:brushProperty name="height" value="0.11429" units="cm"/>
    </inkml:brush>
  </inkml:definitions>
  <inkml:trace contextRef="#ctx0" brushRef="#br0">62 0 13008,'-7'50'5229,"-14"-14"-2051,49-29-5937,-28-1 3076,13-4-1208,-9 5 26,9-1 175,-13-4 1729,0 5-588,0 0-661,-13 1 2065,9 1-500,-23 12 144,10-18-953,0 18 1882,3-20-3499,14 20 891,0-18-360,0 11-229,14-7-1794,-11 15 2222,11-3-343,-14 9 100,0-12 1565,-14 13-28,11-10-964,-11 10 785,14-21 793,0 6-1493,0-12 1,0 11 0,0-4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47"/>
    </inkml:context>
    <inkml:brush xml:id="br0">
      <inkml:brushProperty name="width" value="0.11429" units="cm"/>
      <inkml:brushProperty name="height" value="0.11429" units="cm"/>
    </inkml:brush>
  </inkml:definitions>
  <inkml:trace contextRef="#ctx0" brushRef="#br0">0 0 13061,'17'17'-2208,"-3"3"2229,0-18-6,-11 12 1177,11-12-1630,-1 11-93,-9-11-345,23 12-37,-24-13 580,11 13-44,-14-12 1859,0 18-1008,0-16 1351,-14 16 962,-3-18-1523,0 5 468,4-1 189,-1-4-1204,11 5 286,-11-7-2051,14 7 688,0-6-511,0 13 1459,0-12-359,14 18-1319,-11-9 1187,11 11-1919,-14 0 2780,0-12-958,0 11 0,0-19 450,0 11-450,0-11 1327,0 18-797,0-10 380,0 13-1000,0-8 0,0 1 90,0-1-450,-14 14 1131,11-10-471,-25 3 1,25-8 0,-11-6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48"/>
    </inkml:context>
    <inkml:brush xml:id="br0">
      <inkml:brushProperty name="width" value="0.11429" units="cm"/>
      <inkml:brushProperty name="height" value="0.11429" units="cm"/>
    </inkml:brush>
  </inkml:definitions>
  <inkml:trace contextRef="#ctx0" brushRef="#br0">93 1 12881,'0'9'4552,"-14"4"-1613,11-11-2459,-25 11-324,25-11 63,-11 12 563,14-12-785,-13 12 1640,9-6-881,-10 7-471,14 1-492,0-8 4,0 6 183,0-5-839,14 6-578,-10 0-115,23 0-1415,-24-6 2547,11-3 1,-14 1 0,0 2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49"/>
    </inkml:context>
    <inkml:brush xml:id="br0">
      <inkml:brushProperty name="width" value="0.11429" units="cm"/>
      <inkml:brushProperty name="height" value="0.11429" units="cm"/>
    </inkml:brush>
  </inkml:definitions>
  <inkml:trace contextRef="#ctx0" brushRef="#br0">154 0 13008,'-31'7'4819,"1"2"-3559,13-1 76,-11 6-436,25-6 542,-24 8-829,23-8-290,-10 6 1134,14-12-1645,28 25-1309,-21-15 257,34 10-734,-38-15 125,24 0 287,-10 1-972,1 1 88,-5 4 1008,15-4 1892,-22 6 109,22 1-411,-28-8 1121,-14 6 982,-3-5-216,0 6 367,3 0-165,1 7 195,9-5-1499,-10-1 1628,14-2-2835,-13 1 302,9-5 240,-9 11 142,13-13-2296,0 1 352,0-2 240,0-1-49,0-4 439,0 5-509,0-7 1255,0 0 0,0 7 0,0 2 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50"/>
    </inkml:context>
    <inkml:brush xml:id="br0">
      <inkml:brushProperty name="width" value="0.11429" units="cm"/>
      <inkml:brushProperty name="height" value="0.11429" units="cm"/>
    </inkml:brush>
  </inkml:definitions>
  <inkml:trace contextRef="#ctx0" brushRef="#br0">0 92 13008,'31'-17'4622,"-14"3"-2235,-3 7-1776,-14 6-544,0-13-113,14 13-466,-11-13 1428,11 5 347,-14 1-1313,13 1-208,-9 7-553,23 0 222,-23 0 449,9 7-1076,-13 1 741,14 1-1601,3 5 511,0-6-1031,-3 14 2104,-14-5-628,0 5 1440,0-13 71,0 5 1,0-6 0,0 7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51"/>
    </inkml:context>
    <inkml:brush xml:id="br0">
      <inkml:brushProperty name="width" value="0.11429" units="cm"/>
      <inkml:brushProperty name="height" value="0.11429" units="cm"/>
    </inkml:brush>
  </inkml:definitions>
  <inkml:trace contextRef="#ctx0" brushRef="#br0">62 0 14087,'-34'7'3421,"7"-5"-3339,27 4 1031,0-6-1407,0 0 158,0 7 1047,0 2-318,0-1-184,0 6-202,0-5-1268,27 13-770,-20-12 1641,34 4 1,-24-8 0,14 3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52"/>
    </inkml:context>
    <inkml:brush xml:id="br0">
      <inkml:brushProperty name="width" value="0.11429" units="cm"/>
      <inkml:brushProperty name="height" value="0.11429" units="cm"/>
    </inkml:brush>
  </inkml:definitions>
  <inkml:trace contextRef="#ctx0" brushRef="#br0">31 0 14986,'-17'9'3578,"3"-3"-2295,14-6-2386,0 0 477,0 7 1325,0-5-393,0 5 283,0-7-409,0 0-265,14 0-539,-11 0 804,11 0-180,0 0-679,-11 7-324,24-5 112,-10 5 62,0-1 191,11 10-457,-25-6 957,11 10-240,0-4-448,-11-6 928,11 10-454,-14-11 1410,0-1-550,-14-1 1219,-3-7-2219,0-7-49,3-1-247,14-14 1239,-14-9-298,-3 5-585,0-10-793,4 20-689,-1 0 1622,11 9 0,-11 7 0,14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53"/>
    </inkml:context>
    <inkml:brush xml:id="br0">
      <inkml:brushProperty name="width" value="0.08571" units="cm"/>
      <inkml:brushProperty name="height" value="0.08571" units="cm"/>
      <inkml:brushProperty name="color" value="#E71225"/>
    </inkml:brush>
  </inkml:definitions>
  <inkml:trace contextRef="#ctx0" brushRef="#br0">48 12 7533,'-26'-7'359,"5"2"-269,21 5 1979,0 0-2069,0 5 90,11-3 0,-9 3 0,9-5-180,-11 0 90,10 0 0,-7 0 0,7 0-270,-10 0 270,11 0 180,2 0-180,0 0 90,-3 0 0,1 0-90,2 5 90,0-3 0,8 8-90,-18-9 90,7 10-90,-10-10 0,21 5-180,-16-6 270,16 0-360,-21 0-990,0 0 1,0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54"/>
    </inkml:context>
    <inkml:brush xml:id="br0">
      <inkml:brushProperty name="width" value="0.08571" units="cm"/>
      <inkml:brushProperty name="height" value="0.08571" units="cm"/>
      <inkml:brushProperty name="color" value="#E71225"/>
    </inkml:brush>
  </inkml:definitions>
  <inkml:trace contextRef="#ctx0" brushRef="#br0">0 36 7803,'0'-13'719,"0"2"-629,0 11 1349,0 0-1259,0-5-90,0 4 90,0-5 0,0 6 1349,0 0-1349,11 0-180,-9 6 0,9-5 90,-1 9-270,-7-8 90,7 8 180,-10-8-540,21 13 450,-16-12-360,16 13 360,-21-15-90,11 9 270,-9-9-90,19 10-90,-18-10 180,7 5-180,-10-1 90,0-4-90,0 4 90,-10 1-90,7 0 0,-18 6 0,19-5 90,-19 8-90,8-7 360,0 14-360,2-9-90,1 9 90,-3-14-360,0 8 360,2-15-180,11 10 180,0-10-180,0-1 90,0-7 0,0-9 90,0 8-90,11-18 90,2 17-89,0-14-1,-3 17 0,-10-10 90,0 8-90,0-14 90,0 14 0,0-8-90,0 10 90,0-6 270,0 0-270,0 6 359,11-5-359,-9 10 0,9-4 0,-11 5 90,0 0 0,-11 0-90,9 0 0,-9 0-90,11 0 90,0 0 0,0 5 0,0-4 0,0 4 90,0-5-90,0 6 0,0-5 0,0 15 0,0-8 270,0 14-180,0-9-270,0 9 0,0-14 90,0 8 0,0-10-90,0 1 180,0-2-179,0-5 89,0-5 90,0-7 0,0-1 0,0-14 90,0 12-90,0-12 0,0 19 269,0-13-269,0 18 270,0-12-90,0 8 0,0 0-90,0 2-360,0 5 90,0 5-719,0 2 449,0 0-1349,0 3 990,0-3 809,0-1 0,-10 5 0,-3-5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55"/>
    </inkml:context>
    <inkml:brush xml:id="br0">
      <inkml:brushProperty name="width" value="0.08571" units="cm"/>
      <inkml:brushProperty name="height" value="0.08571" units="cm"/>
      <inkml:brushProperty name="color" value="#E71225"/>
    </inkml:brush>
  </inkml:definitions>
  <inkml:trace contextRef="#ctx0" brushRef="#br0">48 47 6993,'0'-6'-450,"-10"1"1350,7-1-91,-18 5-449,19-5 90,-9 6 179,11-5-449,0 4 360,0-4-450,0 5 540,0 0-450,11 0 269,2 0-269,0 0 0,18 0-180,-15 0-90,18 0 0,-11 0 0,-10 0 0,8 0-90,-18 0 180,18 0 0,-19 0 0,19 0 90,-18 0-90,18-5 0,-19 3 270,9-3-180,-11 5-90,0 0-90,-11 0 0,-2 0 90,0 0 0,3 0 0,-1 0 0,-2 0 0,0 0 0,-8 0 90,8 0-90,0 0 180,-18 0 0,26 0 270,-27 0-360,30 0-90,-9 0 90,11 0-630,11 0 540,2 0-990,31 0 811,-26 0 179,35 5 0,-48-3 0,16 3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49"/>
    </inkml:context>
    <inkml:brush xml:id="br0">
      <inkml:brushProperty name="width" value="0.08571" units="cm"/>
      <inkml:brushProperty name="height" value="0.08571" units="cm"/>
    </inkml:brush>
  </inkml:definitions>
  <inkml:trace contextRef="#ctx0" brushRef="#br0">76 48 7533,'-8'4'1169,"-3"2"-6649,1-5 5929,1 5 1320,1-5-1139,-2 5 409,-1-5-859,3 5 0,8-6-90,0 3 449,0 0-359,0-2 0,0 2 3392,0-3-3032,16 0-540,-11 0 180,20-9-3392,-15 4 3302,1-8 89,-3 3 1,9-4-90,-13 3 90,13-5-90,-9 11-270,-6-1 360,7 6-90,-1 0 3212,3 3-3212,-1 7 0,-1 2 180,7 14-3392,-12-2 3751,22 7-449,-16-13-90,1-2 0,-3-16 0,9-6-180,-5-2-90,7-12 3572,-10 6-3572,7-8 90,-11 6 90,20-3 90,-15 8-90,1 4 180,-3 4 270,-8 9-450,0-1 270,17 17-90,-13-9-90,13 9 180,-17-2 179,17 4-359,-13-8 360,29-1-450,-20-24 90,6 4-180,-2-11 270,-7 2-90,1 0-360,-3-9 270,-8 11-180,0-4 180,8 9-90,-5 4 0,5-3 0,0 11 90,-6-7 0,7 11-180,-9-2 90,0 1 90,8 11 0,-6-10 630,15 19-450,-6-16-180,-1 8 90,-2-13 0,-8-1-270,9-5 180,-7 2 90,15-3-360,-15-3-90,6-1-179,9-6-3059,-13-7 1799,21 5-1260,-14-6 3059,-1 10 0,7-5 0,-6 3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56"/>
    </inkml:context>
    <inkml:brush xml:id="br0">
      <inkml:brushProperty name="width" value="0.08571" units="cm"/>
      <inkml:brushProperty name="height" value="0.08571" units="cm"/>
      <inkml:brushProperty name="color" value="#E71225"/>
    </inkml:brush>
  </inkml:definitions>
  <inkml:trace contextRef="#ctx0" brushRef="#br0">0 71 10951,'0'-6'360,"0"1"-271,0 5 91,0-6-90,11 5 0,2-5-90,0 6 0,-3-5 180,11-1-270,-16-1 180,37-3 0,-36 8-90,35-3 0,-25 5-90,8 0 90,-14 0 0,11 5 0,-16-3 0,16 3 0,-21-5 0,0 0-90,0-5 90,0 3 0,0-3 0,0 5 0,0 0 0,0-5-180,0 4-90,0-5 270,0 6-179,0 0 89,-10 6 90,7-5 0,-7 4 0,-1-5-90,9 0 270,-9 0-270,11 0 180,0 0-90,-10 5 0,7-3 179,-28 3-179,25-5 90,-35 0-90,35 0 90,-36 0-90,37 0 270,-26 0-90,28 0-270,-18 0 90,19 0-90,-9 0 90,11 0 0,0 0 0,0 5 180,21-3-180,-16 3 180,37-5-180,-37 0 270,37 0-180,-36 0 90,35 0-180,-35 0 90,25 0-180,-18 0 0,11 0 0,-11 0 0,-3 5-90,-10-4 90,0 4 90,0-5-90,0 0 90,-10 0-180,-14-5 180,8 4-90,-25-9 90,25 8-90,-18-3 180,10 5-180,1 0 270,10 0-90,-8 0-90,18 0 90,-7 0-90,10 5 0,0-3 0,0 3 180,10-5-90,-7 0-180,18 5 0,-8 2-270,10-1 180,1 0-1619,10-1 1530,-18-4-2700,36 4 2969,-44-5 0,23 0 0,-31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57"/>
    </inkml:context>
    <inkml:brush xml:id="br0">
      <inkml:brushProperty name="width" value="0.08571" units="cm"/>
      <inkml:brushProperty name="height" value="0.08571" units="cm"/>
      <inkml:brushProperty name="color" value="#E71225"/>
    </inkml:brush>
  </inkml:definitions>
  <inkml:trace contextRef="#ctx0" brushRef="#br0">118 60 7533,'13'-19'-540,"8"8"900,-19 5 90,9 1-91,-11 4 1,0-4 90,0-1-270,0 5 449,0-4-449,0 5 450,0 0-720,0 5 180,0-4 0,0 5-90,0-1 0,0-4 90,-11 4 0,9 1 0,-19 0 0,18 6 180,-28 5-270,26-4 179,-27 15-358,30-19 268,-19 17-178,18-18 89,-18 9 89,19-11-89,-9 5 0,11-10 90,11 4-90,-9-5 90,19 0 0,-18 0 90,18 6-90,-19-5 90,9 9-180,-1-9 90,3 10-90,0-10 90,-2 10-180,-1-10 90,3 9 0,0-8 90,-2 3-90,-11 0 180,0-4-180,0 4 0,0-5-270,0 0 180,-11 0 90,-2-5-90,0-1 180,3-1-180,10 2 90,0 0-90,-11 4 270,-2-10-270,0 10 0,3-4 90,10 5 0,0-6 0,0 5 90,0-14-90,0 12 90,0-23-90,10 17 360,3-29-360,11 22 180,-1-11 90,-10 15-180,-2 0 0,-11 0 89,21 0-269,-16 6 1,16-5-1,-21 10 90,0-4 0,0 5 90,0 10-90,-10-7-180,-4 23 180,1-17-450,-18 24 270,26-19-2698,-16 19 2518,21-24 360,0 12 0,-11-14 0,-2 4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58"/>
    </inkml:context>
    <inkml:brush xml:id="br0">
      <inkml:brushProperty name="width" value="0.08571" units="cm"/>
      <inkml:brushProperty name="height" value="0.08571" units="cm"/>
      <inkml:brushProperty name="color" value="#E71225"/>
    </inkml:brush>
  </inkml:definitions>
  <inkml:trace contextRef="#ctx0" brushRef="#br0">28 16 7713,'0'-7'1259,"-11"2"-989,9 5 90,-9 0-181,11 0 1261,0 0-1261,11 0 1,-9 0 0,9 0 0,-11 0 0,10 0-90,-7 0 90,18 0 0,-19 0-270,9 0 90,-1 0 180,3 5-180,0-4 0,8 5 0,3-6-90,-9 0 0,17 0 0,-19 0 90,0 0 90,-3 0-270,1 0 270,2 0-180,0 0 90,-3 0 0,-10 0-1169,0 0 989,0-6 0,0 5-720,0-4 361,0 5-1350,-10 0 1169,7 0 720,-7 0 0,-1 0 0,-2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59"/>
    </inkml:context>
    <inkml:brush xml:id="br0">
      <inkml:brushProperty name="width" value="0.08571" units="cm"/>
      <inkml:brushProperty name="height" value="0.08571" units="cm"/>
      <inkml:brushProperty name="color" value="#E71225"/>
    </inkml:brush>
  </inkml:definitions>
  <inkml:trace contextRef="#ctx0" brushRef="#br0">0 12 8342,'0'-7'720,"0"2"-450,0 5 539,0 0-359,0 5-270,0-3 0,0 3 180,0 0-181,0-4-89,0 10 90,0-10 0,0 10-90,21 6-180,-16-3 90,27 13-90,-30-19 90,19 13 90,-18-13 90,7 14-180,-10-14 360,0 8-360,0-10 180,0 6-90,0-6 359,0 5-359,0-10 540,-20 15-270,4-14 180,-18 14-451,21-14-268,2 8-1351,11-9 811,0 4 359,0-5-3508,0 0 3868,11 0 0,2 0 0,10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60"/>
    </inkml:context>
    <inkml:brush xml:id="br0">
      <inkml:brushProperty name="width" value="0.08571" units="cm"/>
      <inkml:brushProperty name="height" value="0.08571" units="cm"/>
      <inkml:brushProperty name="color" value="#E71225"/>
    </inkml:brush>
  </inkml:definitions>
  <inkml:trace contextRef="#ctx0" brushRef="#br0">1 26 12840,'0'-7'90,"0"2"-180,11 5 0,2 0 180,0 0-90,-3 0 90,-10 0 90,11 0-1,23 0-89,-16 0-270,34 5 270,-47-3-269,27 3 179,-30-5-540,9 0 270,-11 0 0,0 0-539,10 0-1350,-7 0 1349,7 0-989,-20 0 1799,7-5 0,-18-2 0,8-5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61"/>
    </inkml:context>
    <inkml:brush xml:id="br0">
      <inkml:brushProperty name="width" value="0.08571" units="cm"/>
      <inkml:brushProperty name="height" value="0.08571" units="cm"/>
      <inkml:brushProperty name="color" value="#E71225"/>
    </inkml:brush>
  </inkml:definitions>
  <inkml:trace contextRef="#ctx0" brushRef="#br0">118 0 10861,'0'7'270,"-11"-2"-270,9 0 90,-19-3 0,18 3-1,-7 0-178,10-3 358,-11 8-179,9-3 180,-19 4-180,18 1 90,-18 0-90,19 0-180,-9-6 90,11 5 90,0-10 0,0 9 0,0-3 90,0 0 270,11 8-361,-9-12 181,30 12-180,-27-13 90,26 3-90,-18-5-270,0 5 0,-2-3-1529,-1 3 1349,-7-5-3417,7 0 3777,-10 0 0,0 5 0,0 1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62"/>
    </inkml:context>
    <inkml:brush xml:id="br0">
      <inkml:brushProperty name="width" value="0.08571" units="cm"/>
      <inkml:brushProperty name="height" value="0.08571" units="cm"/>
      <inkml:brushProperty name="color" value="#E71225"/>
    </inkml:brush>
  </inkml:definitions>
  <inkml:trace contextRef="#ctx0" brushRef="#br0">50 27 7533,'-26'0'1259,"5"0"-1079,21 0 899,0 0-899,0-5 90,0 4 0,0-5-90,0 6 180,11 0-181,2 0 1,0 0 0,-3 0 270,11 0-270,-16 0-360,37 6 270,-37-5-90,27 4-90,-30-5-180,30 0-90,-27 0-629,16 0 629,-21 0-2698,0 0 2428,0-5 180,0 4 450,0-5 0,0 1 0,0-2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63"/>
    </inkml:context>
    <inkml:brush xml:id="br0">
      <inkml:brushProperty name="width" value="0.08571" units="cm"/>
      <inkml:brushProperty name="height" value="0.08571" units="cm"/>
      <inkml:brushProperty name="color" value="#E71225"/>
    </inkml:brush>
  </inkml:definitions>
  <inkml:trace contextRef="#ctx0" brushRef="#br0">24 6 7083,'-13'-1'2878,"2"-3"-2518,22 19-180,-9-12 0,9 13 0,-11-5 0,0 3 0,10 2-1,3-4 91,0 10-90,-2-7 180,-1 12-270,-7-14 630,7 4-451,-10-5 361,-10 0-450,7 0-180,-18-1-90,8-4-1709,0 3 900,3-8 899,20 8 0,3-9 0,11 5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64"/>
    </inkml:context>
    <inkml:brush xml:id="br0">
      <inkml:brushProperty name="width" value="0.08571" units="cm"/>
      <inkml:brushProperty name="height" value="0.08571" units="cm"/>
      <inkml:brushProperty name="color" value="#E71225"/>
    </inkml:brush>
  </inkml:definitions>
  <inkml:trace contextRef="#ctx0" brushRef="#br0">50 15 7982,'-13'0'1260,"3"0"-631,10 0-269,0 0 180,-11 0-360,9 0 90,-9 0 179,11 0-269,11 0 0,-9 0 540,9 0-540,-1 0 0,3 0-1,0 0 181,29 6-180,-34-5-450,44 4 270,-47-5-90,37 0-359,-36 0 89,25 0-450,-28 0-1169,7 0 1260,-10 0-1080,0 0 1259,-10 0-449,7-5 989,-8 4 0,-9-10 0,-7 4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65"/>
    </inkml:context>
    <inkml:brush xml:id="br0">
      <inkml:brushProperty name="width" value="0.08571" units="cm"/>
      <inkml:brushProperty name="height" value="0.08571" units="cm"/>
      <inkml:brushProperty name="color" value="#E71225"/>
    </inkml:brush>
  </inkml:definitions>
  <inkml:trace contextRef="#ctx0" brushRef="#br0">95 36 7443,'0'-14'180,"0"4"0,0 10-1,0 0 91,0-5 90,0 3 0,0-3 0,0 5 359,0 0-539,0 5-90,0-3 90,0 8 0,0-3 0,0 5-180,0-1 360,0 6-360,-11-9 0,9 13 90,-19-18 179,8 18-179,0-19-90,2 14 90,11-9 0,-10 4-180,7-4 180,-7 9 0,10-14 270,0 14-360,10-15 360,-7 9-180,7-8 90,1 3-1,2 0 271,10 2-1080,-10 5-449,8-1 629,-8 1 360,0-5 0,8 3 0,-8-3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50"/>
    </inkml:context>
    <inkml:brush xml:id="br0">
      <inkml:brushProperty name="width" value="0.08571" units="cm"/>
      <inkml:brushProperty name="height" value="0.08571" units="cm"/>
    </inkml:brush>
  </inkml:definitions>
  <inkml:trace contextRef="#ctx0" brushRef="#br0">38 68 8612,'-10'0'1169,"2"0"-809,8 0 0,0 0 90,-9 0 89,7 0 1,-6 0-270,16-3 180,3 0-450,-1-4 270,15-3-360,-21 3 449,13-3-179,-8 3 270,1 3-360,0 1 0,-1 3 0,-1 9 0,3 12-3572,8-2 3572,-9 7-90,-1-9 90,-9-3-90,8 0 0,2-1 0,1-9 180,6 2 3212,-7-9-3302,1-4-90,-3-3-270,9-13-3032,-5 10 3302,7-9 0,-10 14-270,-1-8 180,3 8 90,-1-8 0,-2 12 540,-8-2-540,0 9 269,9 4 91,-7 3 90,6 16-2628,1-9 2268,-7 6 179,6-8 271,9 0 1728,-13-4-2178,13-2-269,-9-9-1,3-6 270,-1-1 3122,7-4-3392,-15-8-540,23-11 630,-21 8-90,22-15 90,-24 28 990,15-4-630,-15 10 179,6 9-359,-8 2 0,0 3 180,0 5 180,0 7-90,0-3-180,0 5-90,0-14 179,17 2-179,-13-6-90,21 0 90,-23-4-90,23-3 90,-20-3-629,20-9 359,-23 2 0,15-12 180,-15 14 0,6-5 90,-8 3 0,17 0-90,-13 2 0,13 2 359,-17 6-538,0 6 269,0 2-630,0 5 90,0 1 270,8-4-1979,11 3-2158,27-5 4317,-21-1 0,26-1 0,-30-2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66"/>
    </inkml:context>
    <inkml:brush xml:id="br0">
      <inkml:brushProperty name="width" value="0.08571" units="cm"/>
      <inkml:brushProperty name="height" value="0.08571" units="cm"/>
      <inkml:brushProperty name="color" value="#E71225"/>
    </inkml:brush>
  </inkml:definitions>
  <inkml:trace contextRef="#ctx0" brushRef="#br0">73 26 7533,'-13'0'539,"-8"0"-179,18 5 0,-7-4-180,10 4 270,0-5-91,-11 0 271,9 0-450,-9 0 90,11 0-90,11 0 0,-9 0-1,9 0 451,10 0-450,-16 0-180,26 0 180,-18 0 0,0 0 90,8 0-450,-8 0 180,0 0-450,29-5 360,-34 4 0,34-4-90,-40 5-270,19 5 181,-18-4-811,7 4 631,-10-5-3059,0 0 3238,0-5 270,0 4 0,0-9 0,0 3 0,0-5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67"/>
    </inkml:context>
    <inkml:brush xml:id="br0">
      <inkml:brushProperty name="width" value="0.08571" units="cm"/>
      <inkml:brushProperty name="height" value="0.08571" units="cm"/>
      <inkml:brushProperty name="color" value="#E71225"/>
    </inkml:brush>
  </inkml:definitions>
  <inkml:trace contextRef="#ctx0" brushRef="#br0">48 24 7443,'-13'-7'539,"2"2"-359,1 5 0,7 0 0,-7 0 0,10 0-90,0 0 270,0-5 179,0 4-359,0-4 540,0 5 539,0 0-1259,0 5 180,10-4 0,-7 9-360,7-3 180,-10 5-90,11-6-90,-9 5 180,9-5-180,-11 11 90,10-3 90,3 2 0,0-4 0,-2-5 0,-1 3 0,-7-3 0,18-1 90,-19 5-90,9-10 270,-11 4-90,0 0-180,0-4 90,0 5 270,0-6-360,0 0 270,-11 0-180,-2 0 90,0 0-90,3 0-360,-11 5 90,16 2-1349,-16 4 809,21 1-1978,0 0 2698,0-5 0,0 3 0,0-4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68"/>
    </inkml:context>
    <inkml:brush xml:id="br0">
      <inkml:brushProperty name="width" value="0.08571" units="cm"/>
      <inkml:brushProperty name="height" value="0.08571" units="cm"/>
      <inkml:brushProperty name="color" value="#E71225"/>
    </inkml:brush>
  </inkml:definitions>
  <inkml:trace contextRef="#ctx0" brushRef="#br0">0 47 12030,'13'0'450,"8"-5"-270,-18 4 90,18-4-270,-19 5 90,9 0 89,10 0-89,-16 0-180,26 0 90,-18 0-89,0 0 178,-2 0-538,-1 0 269,3 0-540,1-5 450,-4 3-1079,0-8 720,-7 8-1710,8-3 2339,-22 5 0,8-5 0,-7-2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69"/>
    </inkml:context>
    <inkml:brush xml:id="br0">
      <inkml:brushProperty name="width" value="0.08571" units="cm"/>
      <inkml:brushProperty name="height" value="0.08571" units="cm"/>
      <inkml:brushProperty name="color" value="#E71225"/>
    </inkml:brush>
  </inkml:definitions>
  <inkml:trace contextRef="#ctx0" brushRef="#br0">118 0 11221,'0'7'269,"0"3"-89,0-3-270,0 5 90,0-1 0,0 1-90,-10 0 90,-3 10 90,-11-8-90,1 19-180,-1-18 91,11 7 178,2-16-268,11-1-1,0 0 180,0-3-90,0 3 180,0-10-90,0 3 180,0-8-180,0 9 539,11-9-269,-8 8 0,17-3-90,-17 5 90,8 5 0,-1-3-1,3 8-89,0-4-90,8 11 0,-18-9-180,18 13 0,-19-13-899,19 9 539,-18-11-2068,7 10 1258,-10-13 1260,0 7 0,0-5 0,0 2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70"/>
    </inkml:context>
    <inkml:brush xml:id="br0">
      <inkml:brushProperty name="width" value="0.08571" units="cm"/>
      <inkml:brushProperty name="height" value="0.08571" units="cm"/>
      <inkml:brushProperty name="color" value="#E71225"/>
    </inkml:brush>
  </inkml:definitions>
  <inkml:trace contextRef="#ctx0" brushRef="#br0">27 25 9961,'-13'0'1350,"2"0"-1171,11 0 1890,0 0-2249,11 0 90,2 0 90,0 0 0,-3 0 0,-10 0 90,21 0-180,-16 0 0,27 0 180,-19 0-180,0 0-89,-3 0-361,1 0 360,-9 0-809,9 0 719,-11 0-2519,0 0 2340,0-6-901,0 5 901,0-4 449,0 5 0,0-5 0,0-2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71"/>
    </inkml:context>
    <inkml:brush xml:id="br0">
      <inkml:brushProperty name="width" value="0.08571" units="cm"/>
      <inkml:brushProperty name="height" value="0.08571" units="cm"/>
      <inkml:brushProperty name="color" value="#E71225"/>
    </inkml:brush>
  </inkml:definitions>
  <inkml:trace contextRef="#ctx0" brushRef="#br0">0 0 11670,'0'13'630,"11"3"-450,-9-10-180,19 1-90,-18 3 360,7-3-90,-10 5-360,11 0 90,-9-1-270,9 12 270,-11-9 90,21 13 0,-16-14 90,16 5-90,-21-12-180,10-1 90,-7-5-90,18 0 180,-18 0 180,7-5-90,-10 4-90,0-5 0,0 1 180,0 4-90,0-4 0,0 0-90,0 3 0,0-3-90,0 5-90,0 0 90,-10 0 360,7 0-90,-8 5-180,11-3 0,0 3 270,0-5 359,0 0-359,-10 5 360,7-4-360,-7 4 0,10 1 89,0-5-179,0 10 0,0-10 0,-11 9-90,9-9-90,-19 10 180,18 6-270,-7-3 0,-1 13 90,9-13-2159,-19 3-90,18-5 181,-7-6 2068,10-1 0,10-10 0,3-1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72"/>
    </inkml:context>
    <inkml:brush xml:id="br0">
      <inkml:brushProperty name="width" value="0.08571" units="cm"/>
      <inkml:brushProperty name="height" value="0.08571" units="cm"/>
      <inkml:brushProperty name="color" value="#E71225"/>
    </inkml:brush>
  </inkml:definitions>
  <inkml:trace contextRef="#ctx0" brushRef="#br0">24 0 8252,'-14'0'900,"4"0"-720,10 0 2788,0 0-2788,10 0 0,-7 0 0,8 0-180,-11 0 180,10 0-1,3 0 1,0 0-270,-2 0 90,-1 5-90,3-4 270,11 5-629,-1-1-91,-10-4-180,8 4-269,-18-5-180,18 0 539,-19 0-719,9 0 539,-11 0 810,0 0 0,-11 0 0,-2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73"/>
    </inkml:context>
    <inkml:brush xml:id="br0">
      <inkml:brushProperty name="width" value="0.08571" units="cm"/>
      <inkml:brushProperty name="height" value="0.08571" units="cm"/>
      <inkml:brushProperty name="color" value="#E71225"/>
    </inkml:brush>
  </inkml:definitions>
  <inkml:trace contextRef="#ctx0" brushRef="#br0">118 48 7533,'0'-13'270,"0"2"-1,0 11-89,0-5 0,0 4 0,0-4 90,0 5 90,0 0-180,0-6 269,0 5-89,0-5 180,0 6-180,0 0-91,0 6-89,0 0 0,0 6 0,-11-5 180,-2 8-180,0-7-540,3 14 180,-1-9-180,-2 15 270,-10-19-89,10 12-1,2-14 180,11-1-90,0 5 180,0-10-90,0 4 180,0-5 809,0 0-899,11 0 90,-9 0 90,9 0-180,-11 0 0,10 0 89,-7 0-89,7 0 180,1 0-180,-9 5 180,9 2-180,-1 5 90,3 10-90,0-8-180,-2 24-450,-1-22 90,3 22-809,0-29-1979,-2 7 2069,-11-16 1169,0 0 0,0-11 0,0-2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74"/>
    </inkml:context>
    <inkml:brush xml:id="br0">
      <inkml:brushProperty name="width" value="0.08571" units="cm"/>
      <inkml:brushProperty name="height" value="0.08571" units="cm"/>
      <inkml:brushProperty name="color" value="#E71225"/>
    </inkml:brush>
  </inkml:definitions>
  <inkml:trace contextRef="#ctx0" brushRef="#br0">27 25 10231,'-13'0'540,"2"0"-360,11 0 1169,0 0-1169,11 0-180,-9 0 450,30 0-270,-27 0-180,26 0 359,-18 0-449,11 0 180,-1 0 0,-10 0 90,19 0-360,-17 0 180,9 0-270,-14 0 180,-10 0-6116,0 0 6206,0-6 0,0 0 0,0-6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75"/>
    </inkml:context>
    <inkml:brush xml:id="br0">
      <inkml:brushProperty name="width" value="0.08571" units="cm"/>
      <inkml:brushProperty name="height" value="0.08571" units="cm"/>
      <inkml:brushProperty name="color" value="#E71225"/>
    </inkml:brush>
  </inkml:definitions>
  <inkml:trace contextRef="#ctx0" brushRef="#br0">48 0 8342,'0'7'810,"0"-2"-630,0 1 90,0-5-1,0 4 91,-11-5-180,8 5-180,-7-4 630,10 10-450,0-10 359,10 10-269,-7-10 90,8 15-270,-1-8 90,3 14-180,11-9-270,-11 9 270,-3-9 0,11 10 90,-16-10-270,16 9 180,-21-14 0,0 8-90,0-15-90,0 4 0,0-5-180,0 0 181,0-5 179,0 4-90,0-5 90,0 6 0,0 0 0,0-5-90,0 4 0,0-5 270,0 6 269,0 0-449,0-5 180,0 4-180,0-4 0,0 5 180,0 0 90,-10 0-270,7 5 360,-18-4-90,19 10 359,-9-5-359,1 6 540,-14 15-541,8-6 181,-15 18-450,18-19-719,0 2 179,2-15-2788,22-2 2608,2-10 720,0-7 0,18-6 0,-4-6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51"/>
    </inkml:context>
    <inkml:brush xml:id="br0">
      <inkml:brushProperty name="width" value="0.08571" units="cm"/>
      <inkml:brushProperty name="height" value="0.08571" units="cm"/>
    </inkml:brush>
  </inkml:definitions>
  <inkml:trace contextRef="#ctx0" brushRef="#br0">1 164 7353,'0'-11'360,"0"5"-1,0-1 1,0 1 0,0-2-90,0-2 0,8 3 719,3-6-809,-1 5 630,-1-8-631,-9 12 181,0-5 0,8 8 540,3-2-811,-1 3 541,-1 3-450,-9 1 0,0 5 180,0 5-180,8 0 179,-6 12 1,23-4-450,-21 0 270,13-10-360,-17-8 180,9-4-719,9-13 359,20-17 270,-15 5 90,11-22-90,-24 30 720,9-12-630,-8 18 449,-3 1-89,-8 7 270,8 15-450,3-6-90,-1 13 0,-1-2 89,8 13-268,-13-9 89,21 13 0,-15-25-90,1 7 0,6-12 90,-15-1 0,15-6-180,-7-16 180,9 5-90,0-21 90,-9 19 90,-1-3 90,-1 6 89,-6 8 1,15-4 90,-15 11-270,6-1 0,-8 12-270,0-5 270,0 5-180,0-3 90,9 7 0,1-5 540,9 13-540,-8-16 180,5 10-180,-5-11-450,-1-2 540,7-2-270,-6-4 0,-1-9-270,24-21 540,-28 2-180,19-12 0,-16 23 810,1-2-360,1 13 449,-3-3-719,-8 9 90,0 3-270,0 4 180,8 16 0,3-3-899,-1 6 449,-1-12-7106,7 5 7466,-11-13 0,11 9 0,-16-11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76"/>
    </inkml:context>
    <inkml:brush xml:id="br0">
      <inkml:brushProperty name="width" value="0.08571" units="cm"/>
      <inkml:brushProperty name="height" value="0.08571" units="cm"/>
      <inkml:brushProperty name="color" value="#E71225"/>
    </inkml:brush>
  </inkml:definitions>
  <inkml:trace contextRef="#ctx0" brushRef="#br0">50 7 7982,'-13'6'810,"3"0"-630,-1-6 90,8 0-90,-7 0-180,10 0 3328,0 0-2968,10 0-1,-7 0 91,18 0-270,-18 0-90,7 0 270,1 0-180,2 0 89,10 0-89,1 0-360,-11 0-179,8 0 269,-8 0 90,0 0-90,8 0-90,-19 0 180,9 0 0,-11 0-360,0 0 270,10 0-270,-7 0 180,7 0 1,1 0-811,-9 0 1,9 0 719,-11 0-2429,0 0 1350,0-6 1349,-11 5 0,-2-4 0,-10 5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77"/>
    </inkml:context>
    <inkml:brush xml:id="br0">
      <inkml:brushProperty name="width" value="0.08571" units="cm"/>
      <inkml:brushProperty name="height" value="0.08571" units="cm"/>
      <inkml:brushProperty name="color" value="#E71225"/>
    </inkml:brush>
  </inkml:definitions>
  <inkml:trace contextRef="#ctx0" brushRef="#br0">118 24 10141,'0'-13'720,"0"2"-540,0 11 539,0 0-539,0 6-90,0-5 90,0 9-90,0-9 90,0 10 0,-21 6 0,16-2-360,-27 17 270,19-18-450,0 14 450,3-20-450,-1 7 360,8-13 0,-7 3 0,10-5 900,0 0-810,10 0-1,-7 0 1,8 0-180,-11 0 720,0 0-540,10 0-90,-7 5 90,18-3 90,-19 3 0,9 0-90,-11 2 0,0-1 90,10 4-270,3-3 90,0 5 90,-2 0-540,-11-1 180,0 1-90,10-5 360,-7 3-1979,7-9 1979,-10 4 0,0 1 0,0 1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78"/>
    </inkml:context>
    <inkml:brush xml:id="br0">
      <inkml:brushProperty name="width" value="0.08571" units="cm"/>
      <inkml:brushProperty name="height" value="0.08571" units="cm"/>
      <inkml:brushProperty name="color" value="#E71225"/>
    </inkml:brush>
  </inkml:definitions>
  <inkml:trace contextRef="#ctx0" brushRef="#br0">1 25 11940,'13'7'630,"8"-2"-450,-18-5 90,7 0-91,11 0 91,-16 0-90,16 0-270,-10 0 90,-9 0 270,30 0-360,-17 0-90,19 0 90,-21 0 0,8 0 90,-18 0-809,18 0 269,-19 0-989,9 0 989,-11 0-1708,0 0 1888,0-5-90,0 4 180,0-5-90,0 6 181,0-5 179,0 4 0,0-10 0,0 5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79"/>
    </inkml:context>
    <inkml:brush xml:id="br0">
      <inkml:brushProperty name="width" value="0.08571" units="cm"/>
      <inkml:brushProperty name="height" value="0.08571" units="cm"/>
      <inkml:brushProperty name="color" value="#E71225"/>
    </inkml:brush>
  </inkml:definitions>
  <inkml:trace contextRef="#ctx0" brushRef="#br0">24 0 8342,'0'9'3148,"0"-5"-2788,0 24-90,0-20-360,0 7 90,10-3 0,3 1 0,0 4-90,-2-5-90,-11 0 180,10-1-90,3 1 0,0 0 180,-2 0-90,-11-5 0,0-2 0,0-5 0,0 0 270,-11 0-270,9 0 180,-19 0 0,18 0-180,-7 5 360,10 1-90,-11 6 359,-2 5-539,0-4-450,3 9 91,-1-8-1171,9-3 721,-9 0-2070,22-10 2789,-9 4 0,9-5 0,-11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80"/>
    </inkml:context>
    <inkml:brush xml:id="br0">
      <inkml:brushProperty name="width" value="0.08571" units="cm"/>
      <inkml:brushProperty name="height" value="0.08571" units="cm"/>
      <inkml:brushProperty name="color" value="#E71225"/>
    </inkml:brush>
  </inkml:definitions>
  <inkml:trace contextRef="#ctx0" brushRef="#br0">47 1 7533,'0'12'899,"-10"4"-539,7-15-180,-7 5 180,-1-1 89,9-4-269,-9 10 0,11-10 0,0 4 450,0 0-450,0-3 629,0 3-629,0-5 1079,11 0-809,-9 0 180,9 0-450,-11 0 359,10 0-449,-7 0 90,7 0-180,1 0 270,-9 0-90,19-5-360,-18 3 270,7-3-270,11 5 180,-5-5-180,18 4 180,-11-5-180,-10 1 180,-2 4-270,10-4 270,-16 5-809,16 0 809,-21 0-8006,0 0 7737,0-6 269,0 5 0,0-9 0,0 3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81"/>
    </inkml:context>
    <inkml:brush xml:id="br0">
      <inkml:brushProperty name="width" value="0.08571" units="cm"/>
      <inkml:brushProperty name="height" value="0.08571" units="cm"/>
      <inkml:brushProperty name="color" value="#E71225"/>
    </inkml:brush>
  </inkml:definitions>
  <inkml:trace contextRef="#ctx0" brushRef="#br0">118 0 12570,'-13'6'540,"2"0"-451,11 1 1,0 9 90,-10-9 0,-3 10-270,0-5 180,2 5-90,11-4 90,-21 9-450,16-8 180,-16 2 1,21-9-91,0 3 180,0-8-180,0 3 270,0-5 1079,0 0-809,0-5-90,0 3-180,0-3 90,0 5 90,0 0-90,11 0 0,-9 0-90,9 0 90,-11 0 270,10 0-271,-7 0 181,7 5-180,1 2 180,-9 5-180,19 0 180,3 15-180,-8-11-270,15 27 270,-18-28-540,0 23 180,8-29-899,-18 12 719,7-14-1798,-10 0 1348,-10-2 900,7-21 0,-18 7 0,8-13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82"/>
    </inkml:context>
    <inkml:brush xml:id="br0">
      <inkml:brushProperty name="width" value="0.11429" units="cm"/>
      <inkml:brushProperty name="height" value="0.11429" units="cm"/>
    </inkml:brush>
  </inkml:definitions>
  <inkml:trace contextRef="#ctx0" brushRef="#br0">24 165 10482,'0'13'5144,"0"-3"-3369,0-10-2470,0 0 223,-11 0 68,9 0 283,-9 0-150,11 0 990,0 0-1802,0-5 1263,0 4 993,0-4 91,0 5-1264,0 0 0,11-6 693,-9 5-89,9-4-181,-11-1-513,0 5-90,0-4 90,10 0 483,3 4-271,0-10 222,-2 10-604,-11-5 920,0 1-660,0 4 90,0-4-90,0 0 961,0 3 180,0-8-554,-11 8-914,-2-8-704,0 8-356,3-3 74,10 5 50,0-5 1353,0 4-90,0-4-360,0 5 522,0 0-304,0-6 1529,0 5 106,0-4-140,0 5-2436,0-6 1263,0 5 179,0-4 995,0 5-1534,0 0-1174,0-5 1444,0 4-1079,0-5 2073,0 1-2524,0 4 721,0-5 719,0 1 0,0-1 0,0-6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283"/>
    </inkml:context>
    <inkml:brush xml:id="br0">
      <inkml:brushProperty name="width" value="0.11429" units="cm"/>
      <inkml:brushProperty name="height" value="0.11429" units="cm"/>
    </inkml:brush>
  </inkml:definitions>
  <inkml:trace contextRef="#ctx0" brushRef="#br0">72 188 9099,'-27'0'1169,"7"0"-899,20 0 360,0 0-450,-11 0 0,8 0-90,-7 0-90,10 0-90,0 0 0,0-5 1300,0 4 1,0-4-1,10-1-611,-7 5-181,18-10 167,-18 10-13,7-9 396,1 9-2206,-9-4 1218,9-1-408,-11 5 1220,0-5 450,0 1-257,0 4 194,0-9-668,0 8 728,-11-8-2283,9 8 289,-19-3-1070,18 5-15,-7 0 360,10 0-270,0 0 359,0-5 1391,0 3 1064,0-3 209,0 5-839,0 0-524,0-5 1481,0 4 359,10-4-1183,-7-1-195,7 0-798,-10-1 516,0 2 1301,0 0 89,0 4-1660,0-5-90,0-4 1183,0 7-1554,0-12 976,0 13-335,0-3 0,0 5 0,0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15:44.695"/>
    </inkml:context>
    <inkml:brush xml:id="br0">
      <inkml:brushProperty name="width" value="0.08571" units="cm"/>
      <inkml:brushProperty name="height" value="0.08571" units="cm"/>
    </inkml:brush>
  </inkml:definitions>
  <inkml:trace contextRef="#ctx0" brushRef="#br0">0 69 7803,'19'-17'269,"-3"8"-179,-16 1-90,0 8 180,15 0 90,4 0 0,0 0-90,12 0-90,-12 0 270,30 0-450,-11 0 180,12 0-90,-16 0 90,16-8-90,-12 6 0,57-13 89,-34 13-89,23-6 0,-34 8 0,-1 0 90,-10 0-90,10 0 90,-15 0-90,1 0 0,-1 8-90,-15-6 180,12 13-180,-12-13 180,0 14-90,27-15 90,-24 7-90,28-8 90,-16 0 0,1 0 0,-1 0 0,-15 0-90,12 0-90,-12 0 180,15 0-180,0 7 90,1-5 0,-1 6 0,0-8-3392,16 0 3392,-12 0 0,27 0 0,-42 0 90,22 0 90,5 0-90,38 0 0,3 0-90,8 0 0,-45 0 90,-20 0-180,12 0 270,-23 0-180,42 0 0,-12 0 0,-15 0 90,23 0-90,-23 0 0,31 0 0,-16 0 0,-18 0-235,-20 0 235,15 0 0,-22 0 0,38 8 0,-27-6-90,0 5 90,-4-7 0,31 0 90,-19 0 0,68 0-90,-68 0 180,49 0 3096,-68 0-3276,53 8 0,-38-6 351,26 6-351,-15-8-90,16 0 180,-27 0-180,53 0 90,-49 0 90,68-8-90,-68 6 0,49-6 90,-68 8-1,53 0-89,-38 0 0,42 8-89,-43-6 178,40 6-89,-55-8 90,54 0-90,-38 0-3302,57-8 3302,-38 6 180,38-13-180,-57 13 0,53-6 0,-64 8 0,40 3 0,3 2 0,-40-3 0,37 2 0,3-1-90,-29-3 180,70 0-90,-39 0 0,12 0 3392,-20 0-3302,1 0-90,-12 0 0,11 0 0,-14 0 0,14 8 0,-26-6 0,53 13 0,-64-13-90,64 5 90,-68-7 0,53 0 0,-54 0 90,54 0-90,-53 0 0,38 0 90,-27 0-90,15 0 0,-15 0 0,-3 8 0,-16-6 180,15 6-180,4-8 90,0 0-180,11 0 90,-26 0-180,12 0-90,-16 0-1709,0 0 1080,0 8 899,-16-7 0,-3 14 0,-15-5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15:46.551"/>
    </inkml:context>
    <inkml:brush xml:id="br0">
      <inkml:brushProperty name="width" value="0.11429" units="cm"/>
      <inkml:brushProperty name="height" value="0.11429" units="cm"/>
    </inkml:brush>
  </inkml:definitions>
  <inkml:trace contextRef="#ctx0" brushRef="#br0">69 17 7878,'-19'0'450,"4"0"-271,15 0-179,-16 0 180,13 0-180,-13 0 180,16 0 360,0 0-540,16 0 180,-13 0-90,13 0 0,-16 0-90,15 0 270,4 0-180,0-7-334,57 5 66,-60-6 120,75 8-122,-68 0 91,42 0 89,-12 0 89,31 0-89,-42 0-26,34 0 24,-53 0 60,42 0-58,-27 0 180,27 0-90,-27 0 90,42 0-180,-38 0 90,38 0-90,-42 0 0,12 0 0,-16 0 90,16 0-90,-12 0 89,12 0-89,-16 0 0,16 0 0,-28 0 90,55 0-180,-51 0 180,54 8-96,-57 1-112,23 0 104,-27-1-12,16-8 26,-1 0 180,0 0 89,16 0-269,3 0 97,1 0-70,10-8-4,-41 7 9,38-7-203,-23 8 171,31 0 0,-16 0 0,12 0 0,-27 0-90,12 0 262,-31 0-268,27 0 267,-23 0-171,42 0 0,-43 8-112,55 1 103,-51 1-15,55 5 10,-43-13-79,11 13 72,-14-13-73,14 5-3309,-11-7 3516,12 0-104,-31 0 195,42 0-101,-50 0-99,66 16 92,-54-12-104,26 19-12,-15-22 3408,31 14-3404,-23-13 13,38 6 86,-57-8-83,69 0 105,-77 0-184,61 0 200,-57 0-117,46 0 12,-38 0-13,49 0 4,-68 0-7,53 8-9,-38-6 3,42 6-3,-27-8 99,42 0-90,-38 0 0,38-8 7,-42 6-3,12-6 16,-16 8-14,0 0 3,0 0-9,16 8-11,-27-6 94,38 13-107,-53-13 93,53 13-3489,-38-13 3414,26 5-5,-30-7 101,27 0 101,-23 0-95,26 0 12,-14 0 89,14 0-270,-11-7 273,27 5-278,-27-6 92,42 8-14,-53 0 3392,34 0-3392,-42 0 0,31 0 0,-12 0 166,27 0-168,-42 8 146,38-6-57,-54 5-50,24-7 53,-31 0-720,0 0 450,-15 0 90,-4 0-1529,-1 0 742,5 0 340,15 0 550,-15 0 0,-4 0 1,-15 0-1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52"/>
    </inkml:context>
    <inkml:brush xml:id="br0">
      <inkml:brushProperty name="width" value="0.08571" units="cm"/>
      <inkml:brushProperty name="height" value="0.08571" units="cm"/>
    </inkml:brush>
  </inkml:definitions>
  <inkml:trace contextRef="#ctx0" brushRef="#br0">20 113 8972,'-11'-3'630,"3"2"-181,8-2-179,0 3 0,0-3 0,0 3 90,0-6-1,0 2 361,8-6-270,3 2 179,7-8-449,-7 11 360,6-7-360,-15 11 180,6-2-180,-8 3 539,9 12-539,-7-2 450,14 15-450,-14-10 89,7 8-359,-9-12 1,8 2-1,3-9 90,8-1-90,-9-3-180,15-12 180,-12 3-180,14-11 270,-16 10 0,-3 0-360,-8 0 540,0-1-180,0 1 180,0 3 0,8 4-180,-6 3 630,15 3-630,-15 1 539,15 12-449,-15-7 180,23 16-270,-20-13 90,11 5-3392,-16-8 3482,9-2-2193,1-3 2103,1-1-90,-3-3 0,-8 0 90,9 0-180,1-6 2350,9-14-2170,-9 7 2965,7-12-3055,-15 14 0,15-9-180,-15 8 0,15-7 180,-15 15-180,15-3 270,-15 7-90,6 0 180,-8 7 0,17 12 90,-13 1 179,13 10-269,-17-13 180,0 0-270,8-10 90,-5 2-180,13-8 180,3-13-90,2 2-270,-2-13 0,-2 7-180,-7-11 360,1 10-270,6-11 450,-15 23 0,6-7 0,-8 11-90,0 1 180,0 10 0,0 14 89,8 1-359,-5 3 90,5-12 360,9 0-360,-13-10 180,21 6-180,-23-12 0,23 0 0,-21-3-90,13-7-90,-17 2-180,9-8 360,-7 8-90,6-5 0,1 6 0,-7 3-90,6 1-450,0 16 360,3-4-89,-1 7-1620,-1-3 180,-9-2-1170,0 0-2132,0-5 4202,0 0-2250,0-5 3059,0 2 0,0-3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32.846"/>
    </inkml:context>
    <inkml:brush xml:id="br0">
      <inkml:brushProperty name="width" value="0.11429" units="cm"/>
      <inkml:brushProperty name="height" value="0.11429" units="cm"/>
    </inkml:brush>
  </inkml:definitions>
  <inkml:trace contextRef="#ctx0" brushRef="#br0">289 109 15574,'20'0'360,"-4"0"-180,-16-4 1180,0 3-544,0-3 87,0 4-1201,-8 0 6,6 4 1743,-6 1-626,0 0 115,6 3-519,-6-3-347,8 4-164,-8 12 1342,6-5-318,-22 18-849,20-14 120,-12 10 366,16-11-813,0 3 258,0-8-16,-8 7 95,6-10-23,-14 14-9,14-14-86,-6 18-270,8-17 293,-8 13 414,6-15-160,-14 11-204,14-10 41,-6 14-330,8-10 3,-8 3 519,-2 3 308,0 6-535,2-5 169,8 2-761,0-10 299,0-1-173,0 2 410,0 13-552,0-10 141,0 19-59,-8-21 696,6 18-146,-6-19 541,8 20-621,0-16 0,-8 20-3119,-2-22 3809,0 12-163,1-15-444,9 16-2432,0-13 1728,0 8 621,0-16 0,0 4 1995,0 1-2684,0 16 251,0-13-260,0 16 698,0-22-180,0 6 91,0-8 89,0 0 3392,-8-4-3689,6 11 215,-6-9-1389,8 18-1,0-14 1,0 10-1,0-11 91,0 3 89,0-4 27,0 4-35,0-3 1300,-8 3 0,6-4 0,-6 4 0,8-3 90,0 11-90,0-10 0,0 14 0,0-14 0,0 22 0,0-20 0,0 16 0,0-15 0,0 0 0,-8 11 180,6-9-180,-6 18 180,0-14-180,6 14 0,-6-6 90,8 0-90,0-2 0,0-8 0,0 4 0,0-3 90,0 7-90,0-11 90,0 27-90,0-28 0,0 28 0,0-35-270,0 12 90,0-17-90,0 10 450,0-11 0,0 4-90,0-5 0,0 4-90,0-3 0,0 6 90,0-1-90,0-1 0,0 3 0,0-7 0,0 6 90,0 6-90,0-6 180,0 17-90,0-12-90,0 6 90,0-1-90,0-3 90,0 0-90,0 7 0,0-6 0,0 15 0,0-10 0,0 14 0,0-18-90,0 17 90,0-17 0,0 18 0,0-18 0,0 17 0,0-21 0,0 17 0,0-18-90,0 10 90,0-11-180,0 7 180,0-7 0,0 7 0,0-7 0,0 7 0,0-3 90,0 4-90,0-4 0,0 3 0,0-7-180,8 7 180,-6-11-90,6 10 90,-8-10-90,8 11 180,-6-7-90,6 7 0,-8-7 90,0 19 90,0-16-180,0 16 0,0-11 0,0 1-180,0-1 180,0 3 0,0-14 0,0 13 0,8-18 0,-6 18 0,14-13 90,-14 18-90,6-14 0,-8 22 0,0-20 90,0 20-180,0-26 90,9 17 0,-7-21 90,14 17-90,-14-18 90,6 15-90,-8-11 0,8 7 0,-6-9 0,6 4 0,-8-3 0,0 5 0,0-1 0,0 0 90,8 4-90,-6-7 0,6 2 180,0 0-180,-6-2 90,6 7-90,0-1 0,2 11-90,0 1 90,6-1 0,-14-10-90,6-5 180,0-3-90,-6 4 90,6 4-90,-8-7 179,8 10 1,2-6-180,0 4 90,-2-1-180,0-4 90,-6 0 90,6-4-90,-8 3 0,0-7 0,8 3 180,2-4-90,0 0 0,-2 4-90,-8-3 0,0 3 90,8-4 0,2 0-90,0 4 270,-2-3-270,0 3 270,-6-4-180,14 4 269,-14-3-269,14 7-90,-6-7 90,0 3 0,6 0-270,-14-3 270,14 7-90,-14-7 0,14 3 0,-14 0 90,6-3-90,-8 3 180,8-4-90,2 0 0,0 0 0,-2 0 0,8 0 0,-12 0-270,12 0 90,-8 0 0,-6 0 90,14-4 0,-14 3-90,14-3 270,-14 0-180,6 3 90,0-7-90,-6 7 90,6-7 0,0 7-180,-6-7 180,6 7-180,0-7 90,2 7 0,0-11 0,-2 10 90,8-18-90,-12 17 0,20-17 90,-22 14-90,14-11 0,-14 7-90,14-3 90,-14 4 0,6 0 0,-8 4-90,0-3 90,0 3 0,0-4 0,8 0 0,-6 4 0,14-7 0,-14 9 0,6-12 0,-8 13 0,0-14 0,8-2 0,-6 2 0,14-5 0,-14 8-90,6-2 0,-8-6 90,8-3 0,-6 9 90,6 0-90,-8 9 0,0-6 0,0 5 0,0-8 0,0 9 90,8-16-90,-6 3 0,14-4-90,-14 1 90,6 4 0,-8 5 0,8-9 0,-6 16 360,14-23-360,-14 21 0,6-13 0,-8 8 0,0-9 90,0 6-180,8-9 90,-6 15 0,6-11 0,0 10 0,-6-10 0,6 11 0,-8-19 0,0 16-90,0-24 90,0 25-90,16-21 90,-12 17-90,12-14 90,-16 15 0,8-10-90,-6 14 180,6-10-90,-8 11 0,0-11 0,0 10 180,0-10-180,0 11 0,0-19 0,8 16 0,-6-20 90,6 18 0,0-11-90,-6 7 90,6-3-90,-8 4-90,0-4 180,0 7-90,8-22 0,-6 19-90,6-32 90,0 28 0,-6-24 0,6 28 90,-8-22-90,0 26-3392,0-14 3392,0 18-758,0-16 848,0 15-90,0-19 0,0 11 0,0-20 0,0 17-90,0-15 180,0 22 2837,0-15-2927,8 10 1133,-6-14-1133,6 18 0,-8-25 0,0 27 0,0-31 0,0 28-3302,0-17 3302,0 15-1502,0-15 1502,0 17 0,0-12 90,0 11-90,0 3 90,0-18-90,0 20 2558,0-16-2558,-8-5 2246,6 15-2246,-6-34 0,8 35 179,0-20-179,0 23 180,0-2-180,0 8 0,0-4 0,0 3 90,0-11-90,0 10 0,0-22-90,0 12 180,0-14-90,0 12 180,0-7-180,0 10 180,0-6-180,0 12 90,-8-8-90,6 12 0,-14-20 90,14 18-270,-6-17 270,8 18-180,0-18 90,0 14 0,0-12-90,-8 9 90,-2-4 0,0 7-90,2-10 90,0 14 0,6-10 0,-6 3 0,8-1 0,0 1 0,-8-7 0,-2 17-90,0-24 90,2 24-90,0-21 90,-2 18 0,0-10 0,2 15 0,8-6 90,0-1 270,-8-2-360,6 1 270,-14 2-270,14 11 0,-6-7-90,8 7 0,0-7-90,0 7 180,0-7-90,0 3 270,0 0-180,0-3 90,-8 3-90,6 0 0,-14-3 0,14 3 0,-14-4 0,14 0-270,-6-4 270,8 3-90,-8 1 90,-2-3-90,0 2 360,2 0-90,8-6-180,-8 14 90,-2-10 90,0 7-270,2 0 180,8 1-540,0 4 360,0-4 0,0 3 90,0-3 90,-8 4-180,6 0 90,-6-4-90,8 3 0,-8-3 270,6 4 0,-6 0 90,0-4-90,6 3-270,-6-7 90,0 7-90,-2-3 180,0 4-270,-6-4 90,6 3 90,0-3-90,2 0 90,8 3 180,-16-3-90,12 0-180,-20-1 90,14 0 0,0 1-180,-6 4 180,6 0 0,-8 0 0,8-4-90,2 3 270,8-3-90,-8 4-90,-2 0 0,0 0 0,2 0 90,8 0-90,-8 0 0,-2 0-90,0 0 90,2 4 0,8-3 0,0 3 0,0 0-90,-16 1 90,12 4-90,-20 4 90,22-3-540,-22 15 361,12-13-541,-14 17 270,8-18-1709,0 10 1170,8-11-2699,2 7 3688,8-7 0,0 7 0,0-3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35.379"/>
    </inkml:context>
    <inkml:brush xml:id="br0">
      <inkml:brushProperty name="width" value="0.08571" units="cm"/>
      <inkml:brushProperty name="height" value="0.08571" units="cm"/>
      <inkml:brushProperty name="color" value="#E71225"/>
    </inkml:brush>
  </inkml:definitions>
  <inkml:trace contextRef="#ctx0" brushRef="#br0">37 0 8252,'-20'0'1170,"4"0"-990,16 0-1,0 4 1,0-3 450,0 7-270,0-3 359,0 12-449,8-6 0,2 10-180,8-11 0,0-1 90,-8-5-450,6-8 360,-14-1 0,6-12-90,-8 6 540,-8-10-540,6 11 90,-22-3-1,20 8-2517,-12 5 1438,16 5 990,0 12 0,0-2 0,0 7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36.711"/>
    </inkml:context>
    <inkml:brush xml:id="br0">
      <inkml:brushProperty name="width" value="0.08571" units="cm"/>
      <inkml:brushProperty name="height" value="0.08571" units="cm"/>
      <inkml:brushProperty name="color" value="#E71225"/>
    </inkml:brush>
  </inkml:definitions>
  <inkml:trace contextRef="#ctx0" brushRef="#br0">19 46 7443,'-10'-14'0,"2"5"539,8 1-179,0 7 450,0-3-450,0 0 449,0 3-449,0-3 270,0 12-271,0 2 811,8 36-990,-6-17 179,6 46-3751,-8-42 3482,0 18-2178,0-24 2088,0-4-1036,0-1 766,0-4 180,0 0 90,0-4-719,0-5 1934,0-5-1305,0-4 736,8-4-915,-6-1 606,6-12-697,-8 2-1169,8-15 1529,-6 14 0,6-9 0,-8 11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37.095"/>
    </inkml:context>
    <inkml:brush xml:id="br0">
      <inkml:brushProperty name="width" value="0.08571" units="cm"/>
      <inkml:brushProperty name="height" value="0.08571" units="cm"/>
      <inkml:brushProperty name="color" value="#E71225"/>
    </inkml:brush>
  </inkml:definitions>
  <inkml:trace contextRef="#ctx0" brushRef="#br0">19 64 7533,'-8'-10'1169,"6"-2"-899,-6 7-90,8 0 180,0-3-91,0 7-89,0-3 450,0 0-180,0 3 269,8-7-539,2 7 630,16-3-630,-6 4 269,14 0-269,-22 0 270,20 0-270,-20 4-90,6 1 90,-2 4-270,-6 0 90,0 0 180,-2 8-90,-8-6 0,-8 6 0,-2-8 179,0 0-179,2 0 360,-16 8-180,18-6-180,-34 6-180,36-12-810,-20 3 361,22-7-2969,-6 3 2698,8-8 810,8-5 0,-6-1 0,6-3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39.846"/>
    </inkml:context>
    <inkml:brush xml:id="br0">
      <inkml:brushProperty name="width" value="0.06" units="cm"/>
      <inkml:brushProperty name="height" value="0.06" units="cm"/>
      <inkml:brushProperty name="color" value="#008C3A"/>
    </inkml:brush>
  </inkml:definitions>
  <inkml:trace contextRef="#ctx0" brushRef="#br0">19 0 9332,'0'14'359,"0"-1"-359,0 0 180,0 1-90,0 0-5660,0 7 5660,0-6 180,0 27 1318,0-15-1408,0 28-90,0 15-180,0-25 770,0 29-770,0-53 90,0 5-90,0-13 3392,0-8-3302,0-1-90,0-4 90,0 4 0,0 1 0,0 1-90,0 6 0,0-10 0,0 6 90,0-8-809,0 0 899,0 4-90,0-3-90,0 6 90,0-6 90,0 8 0,-8-8-90,6 11 0,-6-10 0,8 9 90,0-6 269,0 4-359,0-3-90,0-3 180,0-3-180,0 4 90,0-3-179,8 3 179,-6-4-360,6 0-270,-8 0 180,0 0 0,0-4 1,0-1-1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40.396"/>
    </inkml:context>
    <inkml:brush xml:id="br0">
      <inkml:brushProperty name="width" value="0.06" units="cm"/>
      <inkml:brushProperty name="height" value="0.06" units="cm"/>
      <inkml:brushProperty name="color" value="#008C3A"/>
    </inkml:brush>
  </inkml:definitions>
  <inkml:trace contextRef="#ctx0" brushRef="#br0">19 63 6633,'-10'9'3688,"2"-4"-3508,8 0 90,0-5 1889,0 0-1890,8 0-89,-6 0-90,14 0 180,-6 0 90,0 0-450,6 0 450,-6-5-90,8 4 89,16-3-359,-12 4 0,20-4-90,-14 3 360,8-7-180,-8 4 0,22-9-90,-34 7 180,32-11-180,-44 15 0,12-6-90,-8 8 90,2 0-90,0 0 0,6 8 180,-14-6-180,14 10 270,-14-11-180,14 3 90,-14-4 180,6-4-270,-8 3-180,-8-6 90,6 6-989,-14-3 539,14 4-1619,-14 0 1170,14 0-1350,-6 0 1979,8 0 360,0-4 0,0-1 0,0-5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40.996"/>
    </inkml:context>
    <inkml:brush xml:id="br0">
      <inkml:brushProperty name="width" value="0.06" units="cm"/>
      <inkml:brushProperty name="height" value="0.06" units="cm"/>
      <inkml:brushProperty name="color" value="#008C3A"/>
    </inkml:brush>
  </inkml:definitions>
  <inkml:trace contextRef="#ctx0" brushRef="#br0">36 37 8792,'0'-10'450,"0"2"-270,0 8 0,0 0 179,0-4-179,0 3 0,0-3 0,0 4 270,0 0-450,0-4 180,0 3-90,0-3 89,0 4 901,0 0-900,0 4 0,0 1 90,0 4-181,0 0 91,0 4-90,0 1 630,0 48-540,0-25-135,0 14 0,0 2-225,0-5 90,0 33 90,0-45 90,0 1-270,0-22-90,-8-6-270,6-5-449,-6-8 539,8 2-809,0-6 719,0 7-629,0-6 809,0 1-629,0-3 629,0 0-989,0-12 1349,0 9 0,-8-13 0,6 11 0,-6-4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41.528"/>
    </inkml:context>
    <inkml:brush xml:id="br0">
      <inkml:brushProperty name="width" value="0.06" units="cm"/>
      <inkml:brushProperty name="height" value="0.06" units="cm"/>
      <inkml:brushProperty name="color" value="#008C3A"/>
    </inkml:brush>
  </inkml:definitions>
  <inkml:trace contextRef="#ctx0" brushRef="#br0">1 54 12300,'6'0'1169,"-10"0"-719,28 0-180,-14 0-90,16-4 0,-14 3 179,36-7-179,-32 7 270,50-3-450,-42 0 90,18 3 90,-24-3-90,8 0 270,-6 3-90,6-7-180,0 3 449,-6 0-449,-2 1-360,-10 4 180,-8 4-809,0 1-181,-8 0-1888,6 3 1979,-6-7-2070,0 7 2160,-2-7 899,0 3 0,2-4 0,8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43.125"/>
    </inkml:context>
    <inkml:brush xml:id="br0">
      <inkml:brushProperty name="width" value="0.06" units="cm"/>
      <inkml:brushProperty name="height" value="0.06" units="cm"/>
      <inkml:brushProperty name="color" value="#008C3A"/>
    </inkml:brush>
  </inkml:definitions>
  <inkml:trace contextRef="#ctx0" brushRef="#br0">73 45 8342,'0'-15'810,"0"3"-540,0 12 89,0-4-179,0 3 450,0-3-270,0 4-180,0 0 89,0 4 181,0 2-90,0 2 270,0 14-360,0-6 809,-16 41-899,12-26 270,-20 44-3842,14-47 3571,0 14 1,2-24-1619,8 4 1079,0-11-449,0 1 449,0-12-1079,8-12 719,-6 1-179,6-7-1134,0-3 1673,-6 6-270,6-11 1,-8 7 89,0-15 360,8 12 2921,2-7-2741,0 7 1695,-2 7-1695,-8-10 0,8 10 0,-6-11 0,14 11 539,-14-2-539,6 7 270,-8 6 0,0 0 450,-8 4-451,6 0 811,-6 0-900,8 0 2698,0 0-2698,0 4 90,0-3-90,0 6 0,0-6 90,8 7 629,-6 13-719,14-3 360,-6 24-361,8-25 91,0 32-90,-8-30 90,6 31-90,-14-29-270,14 9 90,-6-16-90,0-1 180,-2-8-360,-8-1 90,0 0 0,0-3 0,0 3 360,0-8-180,-8 3 630,-2-3-450,-8 4 90,-8 0-90,-2 0-90,0 0 90,2 0-180,0 4 0,14-3-270,-4 3 180,16-4-7016,0 0 6926,8 0 180,2 0 0,0 0 0,-2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43.678"/>
    </inkml:context>
    <inkml:brush xml:id="br0">
      <inkml:brushProperty name="width" value="0.06" units="cm"/>
      <inkml:brushProperty name="height" value="0.06" units="cm"/>
      <inkml:brushProperty name="color" value="#008C3A"/>
    </inkml:brush>
  </inkml:definitions>
  <inkml:trace contextRef="#ctx0" brushRef="#br0">73 0 12930,'0'9'989,"0"0"-719,0 5-90,-8-5 90,6 9 269,-14 3-359,14 4 0,-6 2 0,0-1-180,6 13-3212,-14-8 3122,14 8 270,-6-9-2519,8-14 1710,0 1-991,0-13 991,8-8-900,-6-5 4381,6-1-4111,-8-15 899,8 9-629,-6-14 989,6 15 0,-8-6 0,0 7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53"/>
    </inkml:context>
    <inkml:brush xml:id="br0">
      <inkml:brushProperty name="width" value="0.08571" units="cm"/>
      <inkml:brushProperty name="height" value="0.08571" units="cm"/>
    </inkml:brush>
  </inkml:definitions>
  <inkml:trace contextRef="#ctx0" brushRef="#br0">114 59 6993,'11'-7'630,"-3"-3"179,-8 7-449,0-1 0,0-2 0,0 5-1,0-5-179,0 5 270,0-2-270,0 0 360,-8 2-361,6-2 271,-24 3-270,22 3 270,-21 7-270,14-1 0,-8 13 0,9-10-180,1 5 179,1 2 1,6-7-270,-7 5 270,9-4-90,0 1 0,0 0 90,0 6-3392,0-6 3212,9 3-1999,-7 9 2179,15-12 90,2 14-90,10-7-90,1-5-360,14 6 360,-20-17-90,20 1 0,-14-6 2179,8-3-2179,-17-1 3392,4-3-3213,-6-3 541,11-22-630,0 16-90,-11-16 90,-3 26 90,-13-10-90,5 6-90,-8-15 90,9 13 180,-7-11-180,6 9-90,-16-6 90,6 9-1,-24-12-89,22 11 90,-21-5-269,14 7 448,-25-15-269,21 17-629,-27-17 629,21 24-2339,-26 14 1979,15 0-2068,-4 10 2428,9 6 0,14-9 0,-4 10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44.060"/>
    </inkml:context>
    <inkml:brush xml:id="br0">
      <inkml:brushProperty name="width" value="0.06" units="cm"/>
      <inkml:brushProperty name="height" value="0.06" units="cm"/>
      <inkml:brushProperty name="color" value="#008C3A"/>
    </inkml:brush>
  </inkml:definitions>
  <inkml:trace contextRef="#ctx0" brushRef="#br0">18 37 7533,'-10'-20'3328,"2"4"-2968,8 16-181,8 0 1,-6 4 0,14 1 900,-14 15-900,6-8 719,8 30-719,-12-20 540,20 45-541,-22-37 1,14 32-180,-6-41 90,0 9-270,-2-16 180,-8 3 0,0-7 90,0 3-539,0-8 179,8-1-990,-6 0 1081,6-3-811,-8-1 720,0-1-809,0-7 719,0 7-719,0-3 719,0 4-1979,-8-4 1800,6 3 359,-6-7 180,8 7 0,-8-7 0,-2 3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3T15:33:44.361"/>
    </inkml:context>
    <inkml:brush xml:id="br0">
      <inkml:brushProperty name="width" value="0.06" units="cm"/>
      <inkml:brushProperty name="height" value="0.06" units="cm"/>
      <inkml:brushProperty name="color" value="#008C3A"/>
    </inkml:brush>
  </inkml:definitions>
  <inkml:trace contextRef="#ctx0" brushRef="#br0">0 10 16528,'18'0'1079,"-8"0"-899,-2 0 0,0 0-90,2 0-90,0 0 270,6 0-270,-6 0 0,0 0-1799,22-4-630,-26 3 270,18-3 1619,-24 4 540,0 0 0,0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54"/>
    </inkml:context>
    <inkml:brush xml:id="br0">
      <inkml:brushProperty name="width" value="0.08571" units="cm"/>
      <inkml:brushProperty name="height" value="0.08571" units="cm"/>
    </inkml:brush>
  </inkml:definitions>
  <inkml:trace contextRef="#ctx0" brushRef="#br0">191 14 9781,'-21'-7'1170,"4"1"-990,17 6 0,0 0-1,-9 0 91,7 0-5750,-15 0 5660,15 0 1408,-6 0-1048,-9 6 500,13-2-950,-22 12-90,24-4 89,-23 17-89,20-12 0,-11 9 0,16-6 90,0-2 0,-9 3-180,7-5 180,-7-2-90,9 0 270,0 9 0,0-7-90,9 4 90,-7-4 90,32 8-270,-19-7-180,29 11 90,-23-23 90,15 8-90,-15-13-180,7 4 180,-9-8 269,25-6-2447,-27 2 2178,26-2 180,-33 1 270,18 1-360,-7-2 0,-2 3-270,-11 1 270,-8 5 2178,17-12-2268,-12 2 0,20-4 450,-23-7 3212,6 13-3123,-8-19-3841,0 18 3392,0-12 180,0 8 90,-16-16-180,3 12-90,-6-16-180,2 25 180,-2-7-90,6 9 90,-12 3-3438,-11 1 2628,-15 9-269,0-1 449,7 5 180,33 0-4317,-14 12 5244,12-8 0,-6 12 0,11-16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55"/>
    </inkml:context>
    <inkml:brush xml:id="br0">
      <inkml:brushProperty name="width" value="0.08571" units="cm"/>
      <inkml:brushProperty name="height" value="0.08571" units="cm"/>
    </inkml:brush>
  </inkml:definitions>
  <inkml:trace contextRef="#ctx0" brushRef="#br0">115 104 7533,'0'-8'1439,"0"2"-1079,-9 3-180,7 2 89,-6-2-89,-1 3 270,7 0-270,-6 0 360,-1 0-271,7 0 271,-15 6-3752,7-1 3392,-1 4-2179,3-2 1999,8 0 540,-9 15-450,7 4 90,-7 4-90,18 14 0,10-23-1517,-6 12 1427,12-19 1787,11 5-1697,-19-13 2268,34 7-2358,-30-13 270,25 0-180,-14-3 3212,13-1-3212,-24-3-90,-2 0 90,-2 0-90,2-6 0,-7 4 0,5-3 90,-8-1-90,1-5 0,1 3 719,-3-17-539,-8 18 0,0-9 90,0 7 0,-8-4-180,6 7 90,-15-6-180,15 13-180,-24-5 90,22 0 270,-21-2-180,6 5 90,-11-5-90,1 6 179,-24-9-89,19 10-180,-13-3 90,3 9-359,21 0-3213,-5 6 3392,11-1-5487,7 26 5667,-1-9 0,11 14 0,11-12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29"/>
    </inkml:context>
    <inkml:brush xml:id="br0">
      <inkml:brushProperty name="width" value="0.11429" units="cm"/>
      <inkml:brushProperty name="height" value="0.11429" units="cm"/>
    </inkml:brush>
  </inkml:definitions>
  <inkml:trace contextRef="#ctx0" brushRef="#br0">0 0 10872,'0'9'7281,"0"-2"-4944,0-7-4674,0 6 3829,14-4-3121,3 5-2,0-7 998,10 0 453,-10 0-1663,28 0 180,16 0 1663,4 0-966,-27 0 0,-1 0 1113,11 0 354,10 0-591,-10-7 451,13 5-308,1-11 367,-28 11-234,34-5 6,-57 7-259,32 9 0,9 3-460,3 0 305,-10-1 0,2 0-110,-1-3 0,-3-3 35,8-3 114,5-2 0,1 0 99,1-2 47,7-4 1,0-1 665,-11-2-280,-11 5 1,0 0 285,5-3 48,13 7-440,1 0-315,-12 0 1,2 0 59,20 0 42,-26 0 1,-3 0-257,1 0 95,-2 0 0,1 0-59,16 0 83,-14 0 1,-2 0 137,2-7 260,-15 5-95,42-4-194,-3-1 105,-22 6 1,-2 0-245,3-6 410,-7 7-350,3 0 46,7 0-70,7 0 1,0 0-6,0 0-25,14 6 1,-4 2-226,-23 2 143,-1-3 0,-3 1-439,-10 6 69,41-12 538,-31 5-31,15-6 1,0-2 105,-15 1 90,9 0 1,-1 0 142,-11-7 103,11 6 1,1 0 133,-9-5-169,28 8 1,2 2-412,-23-2 85,3 2 1,12 1 0,-10-1-180,9-2 138,-10 2 1,-2-1-121,-5-3 71,-3 0 1,1 0 53,15 0-10,1 0 1,-2 0 166,-5 0-83,19 7-92,-37-5-64,8 5 1,2-1-73,10-4 108,-2 5 0,-1 0-178,0-6 191,21 6-117,-38-7 91,38 0 284,-35 0 30,35 0 84,-51 0-64,33 0 11,-33 0-192,50 0 119,-47 0 88,45 0-180,-49 0 179,38 0-179,-37 0-140,21 3 0,-2 1-49,-27-2-154,56 5 140,-52-7 113,13 0-90,1 0 1,0 0-1,0 0 190,13 0 89,-10 0-116,11 0 130,-15 0-203,1 0 95,17-4 0,3 1 202,-3 8-343,11-5 1,-5 1 70,-34 8-642,35 5 235,-21-13 310,2 3 0,3-1-90,26-3 112,-13 0 0,-1 0-67,3 0 135,5-2 0,-5-3 216,-27-3 244,20 3 1,2 2 145,-11-4-457,-1 6 1,1 2 138,-4-1-216,34 7-187,-30-4 0,3 2 0,14 3 0,2-1-144,-8-2 1,-2-1-44,4 3 1,-3 0-130,3-6 264,-6 3 0,-1-1-46,7-3 228,-8-3 1,0-1 321,8 3-226,0-3 0,0 1 214,4 3-195,-12-3 0,0-1 281,4 2-251,15 2-37,-14 2-189,-4 5-421,-13 0 38,13 1 34,-23 1-228,20-3 138,-38-6 415,24 0 72,-23 0 251,10 0 327,-14 0 383,0 0-685,-14 0 102,10 0 30,-9 0-678,13 0 540,0 0-180,0 7 1572,0 2 91,0 6 0,0 1 180,0-1-877,0 21 0,0 5 877,0 3-922,0 16 1,0 1 650,0-1-1527,0 11 0,0 2-180,0-35 0,0 1 0,0 37 0,0-2 135,0-13 41,6 7 1,1-1-253,-3-14 77,3 11 0,0-1 115,-7-17 109,0 4 0,0 1-90,0 1 0,0-1 0,0-1 0,0-4-83,0 26 294,13-46-1711,-9 3 1199,9-21-1783,-13-1 1904,0-7-2562,0 0 899,-13 0-1528,9 0 628,-9 0 1319,13 0 835,0 0 0,-28-7 1,-6-1-1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56"/>
    </inkml:context>
    <inkml:brush xml:id="br0">
      <inkml:brushProperty name="width" value="0.08571" units="cm"/>
      <inkml:brushProperty name="height" value="0.08571" units="cm"/>
    </inkml:brush>
  </inkml:definitions>
  <inkml:trace contextRef="#ctx0" brushRef="#br0">77 159 7443,'0'-8'1439,"0"2"-989,0 3-270,-9-1-1,7 0 1,-6 1 90,8 0-90,0 2 540,0-5-361,-9 6-179,7-7 450,-6 7-270,-1-4-3033,-1 14 3033,-1 4 270,3 20-308,8 2-143,0-1 1,17-5 180,-5 0-270,24-1-2256,-6-1 2166,-9-8 2706,55-10-2077,-27-24-494,-2 7 0,-1-3 225,3-25-2410,-13 8 2230,-26 6-1,7-8-1248,-15 12 1249,7-12 1477,-9 15-1657,0-6 180,0 2-360,-17-18 2829,4 15-2829,-31-21 90,20 26 1042,-18 5 0,-2 2-1042,12 3-200,-46 2-1059,40 14-1709,-3 16 1439,12-1-1080,12 11 2699,17-19 0,8 0 0,3-3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57"/>
    </inkml:context>
    <inkml:brush xml:id="br0">
      <inkml:brushProperty name="width" value="0.08571" units="cm"/>
      <inkml:brushProperty name="height" value="0.08571" units="cm"/>
    </inkml:brush>
  </inkml:definitions>
  <inkml:trace contextRef="#ctx0" brushRef="#br0">77 82 9332,'-21'0'2158,"4"0"-1348,17 0 629,0 0-1259,0-3 0,0 2-180,0-2 899,0 3-719,-9 0-90,7 3 90,-6-2-90,8 5 0,-8-5 0,5 5 270,-5 4-180,8-2-180,0 14 0,0-13 449,0 22-359,0-20-90,0 11 90,0-12 0,17 7 90,-13-2-270,21 1 180,-23-6 0,23-3 0,-12-3-90,14-1 0,-16-3 0,14 0 0,-12-3-90,22 2 180,-22-5 90,20 5-3572,-28-2 3482,11 0 0,-7 3 180,1-6-2359,1 2 2089,-3 0 180,9-5 90,-13-2-360,13 0 2448,-9-8-2448,-6 10 0,15-7 90,-15 9 0,7-6 0,-9 5 3392,0-1-3302,0-4 180,0-5 0,-9 6 0,7-6-180,-6 14-90,8-6 90,-9 0 0,7 5 0,-6-4-3392,8 8 3212,-9-5-74,-1 5 74,-1-5 180,3 2 0,-9-2-90,5-1 269,-24 0-269,7 3-90,8 1 255,-13 3-345,13 6 180,-17 2-1799,9 21-1170,10-6-1168,19 17 2338,11-18 1799,8 0 0,-1-5 0,1 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58"/>
    </inkml:context>
    <inkml:brush xml:id="br0">
      <inkml:brushProperty name="width" value="0.08571" units="cm"/>
      <inkml:brushProperty name="height" value="0.08571" units="cm"/>
    </inkml:brush>
  </inkml:definitions>
  <inkml:trace contextRef="#ctx0" brushRef="#br0">76 48 7173,'10'-8'0,"-1"-1"180,-9 9 0,0-3 0,0 0-1,0 2 91,0-2 90,0 0 899,0-1-1079,0 0 540,0 1-360,0 0-180,0 2 269,8-2-89,-6 3 630,7 6-361,-9 11-179,0 8-270,0 9-3392,0-9 3212,0-2 360,0 6-360,0-6 0,0 8-180,0-12-2089,0-11 2179,0-2 2359,8-6-2089,-6-3 89,6 2-269,-8-2 270,0 0 270,-8 3-2539,6-3 2089,-6-1 2269,-1 4-1820,-1-4-269,-1 4-90,-6 0-90,7 0 270,-1 0 3122,-5 0-3392,14 0-270,-15 0 90,15 0 90,-7 0 0,9 0-180,0 0 360,17 7-3572,-13-6 3302,21 8 180,-14-5-90,-1 0 90,-1 2 0,16 4 0,-19-5-270,28 7 3572,-24-11-3212,1 5-90,-3-5-90,-8 5 90,0-5 180,0 2 89,-17 0-179,5 0 720,-24 4-361,7-3-3751,8-1 3392,4-3-270,17 0-180,0 3 91,0-2 179,0 5-360,0-2 270,0 0-540,17 8 360,4-1 3662,0 1-3392,4 0 90,-23-9 180,6 1-90,-8 2 0,0-5 180,0 2 269,0 0-539,-8 1 0,6 0 0,-6 2-180,-1-2-90,-1 2-269,-1 1 179,3-3-1349,8 2 899,0-2-6476,-9 3 6207,7 0 359,-6-4 630,8 0 0,-8 0 0,-3 1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59"/>
    </inkml:context>
    <inkml:brush xml:id="br0">
      <inkml:brushProperty name="width" value="0.08571" units="cm"/>
      <inkml:brushProperty name="height" value="0.08571" units="cm"/>
    </inkml:brush>
  </inkml:definitions>
  <inkml:trace contextRef="#ctx0" brushRef="#br0">86 7 7623,'-21'0'629,"4"0"1,17 0-90,0-3-181,0 3 91,0-3 1529,0 3-1799,0 3 0,0-3-90,0 6 90,0-5 90,0 5-91,9-2-179,-7 0-3302,15 2 3482,-15-2-90,6 3-180,0 2 90,3-4 270,-1 4 270,-1-8 449,-9 2 2943,0-3-3302,-17 0-451,13 0-268,-13 0 268,0 0 451,5 3-450,-16 1-270,18 3 0,2-4 90,-1 3-450,7-2 270,2 6 1,2-5-1,23 7 180,-20-8-270,28 9 270,-29-5 90,30 5-90,-30-9-90,13 5 450,-17-8-181,0 2 181,0-3-270,-9 0 0,-1 0 360,-1 0-180,3 0-90,8 0 89,-8 0 1,-3 0-180,1 0-629,1 0 629,9 0-270,0 0-90,0 6-180,0 11-3032,0-4 3482,9 9-797,-7-15 887,15 3 360,-15 6 179,6-1-2393,-8 3 1854,0-5 2214,-8-7-2124,6-2 90,-15 5-180,15-4-553,-15 2-526,15-4-6117,-7-3 7106,18-3 0,1-1 0,9-3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60"/>
    </inkml:context>
    <inkml:brush xml:id="br0">
      <inkml:brushProperty name="width" value="0.08571" units="cm"/>
      <inkml:brushProperty name="height" value="0.08571" units="cm"/>
    </inkml:brush>
  </inkml:definitions>
  <inkml:trace contextRef="#ctx0" brushRef="#br0">103 1 9242,'-11'0'539,"3"0"-179,0 0 0,6 0-180,-7 0 270,1 0 269,6 3-269,-7 0-90,9 1 0,0 2 629,0 1-719,-8 1 449,6 2-539,-7-4 540,9 1-450,-8-3 90,6 2-360,-6-2 0,-1 6 179,15-6-628,-3 8 449,7-7-630,24 14 540,-28-10 90,27 7-90,-22-12 540,16 8-270,-14-10 270,4 10-271,-17-8 271,-17 3-180,4-3-180,-14 2 0,16-6-789,3 3 969,-9-3-270,13 0 0,-21 0-3341,23 0 3161,-7 0-179,9 0 179,0 0 90,0 7 90,0-3 198,26 15-109,-20-7 1,19 5 90,-25-4 3662,17 4-3662,-13-8-90,13 9-90,-17-14 90,0 3 180,-17-1 179,13 1-449,-21-2 810,6 4-720,6-8-540,-4 2 270,17-3-1349,0 0 360,0 3 1169,0 0 0,9 4 0,1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61"/>
    </inkml:context>
    <inkml:brush xml:id="br0">
      <inkml:brushProperty name="width" value="0.08571" units="cm"/>
      <inkml:brushProperty name="height" value="0.08571" units="cm"/>
    </inkml:brush>
  </inkml:definitions>
  <inkml:trace contextRef="#ctx0" brushRef="#br0">94 0 8702,'-21'0'1169,"5"0"-989,16 0 540,0 0-270,0 3-181,0-2 271,0 2 270,-9-3-271,7 3-179,-15-2 270,15 5-450,-6-6 539,0 7-539,5-4 0,-5 1 360,8 8-90,0 0-450,0 2 0,8 5-90,-5-11 0,5 5 180,0-6 0,3-3 179,-1 2 91,7-5-180,-6 2-180,-1-3-90,-2 0 90,-8 0 0,9 0-450,-7 0 450,6 0-90,-8 0 180,0 0 360,-8 3-180,-11 4-180,6-3 90,-3 5 180,-1-5-270,13 3-1,-13 0-178,17-4 178,0 6-178,0-1 89,0 9-90,17-3 90,-13 3-90,38 3-933,-27-5 1023,12 2-3053,-19-11 3503,-8 0-204,0 1 204,-8 1-1,-3 2-89,-8-3 0,1-1-180,-1 1 481,0 3-751,8-3 2921,-5 3-3101,13-3-112,-5 3 22,8-2-719,8 1 629,3-2 180,-1-3-2158,7 2-990,-15-2 2338,7 3 1080,-9 0 0,0-1 0,0 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62"/>
    </inkml:context>
    <inkml:brush xml:id="br0">
      <inkml:brushProperty name="width" value="0.08571" units="cm"/>
      <inkml:brushProperty name="height" value="0.08571" units="cm"/>
    </inkml:brush>
  </inkml:definitions>
  <inkml:trace contextRef="#ctx0" brushRef="#br0">39 100 8252,'-21'0'630,"4"0"-1423,17 0 1153,0-3-180,0 2 90,0-5 223,0 2-493,0-3 180,0 4-3066,0-4 3156,8 4 539,3-13-539,8 7-2025,-9-4 1845,7 7 360,-15 5 179,7 1 1819,-1 4-1998,-6 12-360,6-7 180,-8 13 3302,9-14-3662,1 11 90,1-14 90,-3 8-3572,-8-13 3482,0 3 0,17-6-90,-4-19-2268,14 11 2358,-17-17-90,-1 14 360,7-3 1998,-11 5-2088,11 0 0,-16 11 0,0 5-90,0 0-90,9 6 269,-7-3-89,23 12-2358,-21-9 2178,13 9 90,-9-10 0,3 2 2268,-1 0-2178,7-1-180,-15-7 0,7 0-2268,-1-3 2358,-6-3 2088,7-7-2088,-9-7-180,8 2 90,-6-4 0,15 11 0,-15-2 0,6 7 3392,1-3-3302,-7 5 0,6 4-90,1 1 0,-7 9 90,14-2 0,-13 3 180,5-1-270,-8-2 180,17-1-1,-13-7 1,21-3-90,-14-3 90,-1-13-180,-2 7 0,1-10-3482,-7 14 3482,6-4-180,9 8-269,-4 4 269,14 2-1170,-8 11-1548,0-8 740,-9 5 988,-1-9 541,-1 2 629,2-5 0,1 2 0,-3-3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63"/>
    </inkml:context>
    <inkml:brush xml:id="br0">
      <inkml:brushProperty name="width" value="0.08571" units="cm"/>
      <inkml:brushProperty name="height" value="0.08571" units="cm"/>
    </inkml:brush>
  </inkml:definitions>
  <inkml:trace contextRef="#ctx0" brushRef="#br0">76 48 7533,'-8'4'1169,"-3"2"-6649,1-5 5929,1 5 1320,1-5-1139,-2 5 409,-1-5-859,3 5 0,8-6-90,0 3 449,0 0-359,0-2 0,0 2 3392,0-3-3032,16 0-540,-11 0 180,20-9-3392,-15 4 3302,1-8 89,-3 3 1,9-4-90,-13 3 90,13-5-90,-9 11-270,-6-1 360,7 6-90,-1 0 3212,3 3-3212,-1 7 0,-1 2 180,7 14-3392,-12-2 3751,22 7-449,-16-13-90,1-2 0,-3-16 0,9-6-180,-5-2-90,7-12 3572,-10 6-3572,7-8 90,-11 6 90,20-3 90,-15 8-90,1 4 180,-3 4 270,-8 9-450,0-1 270,17 17-90,-13-9-90,13 9 180,-17-2 179,17 4-359,-13-8 360,29-1-450,-20-24 90,6 4-180,-2-11 270,-7 2-90,1 0-360,-3-9 270,-8 11-180,0-4 180,8 9-90,-6 4 0,7-3 0,-1 11 90,-6-7 0,7 11-180,-9-2 90,0 1 90,8 11 0,-6-10 630,15 19-450,-6-16-180,-1 8 90,-2-13 0,-8-1-270,9-5 180,-7 2 90,15-3-360,-15-3-90,6-1-179,9-6-3059,-13-7 1799,21 5-1260,-14-6 3059,-1 10 0,7-5 0,-6 3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64"/>
    </inkml:context>
    <inkml:brush xml:id="br0">
      <inkml:brushProperty name="width" value="0.08571" units="cm"/>
      <inkml:brushProperty name="height" value="0.08571" units="cm"/>
    </inkml:brush>
  </inkml:definitions>
  <inkml:trace contextRef="#ctx0" brushRef="#br0">38 68 8612,'-10'0'1169,"2"0"-809,8 0 0,0 0 90,-9 0 89,7 0 1,-6 0-270,16-3 180,3 0-450,-1-4 270,15-3-360,-21 3 449,13-3-179,-8 3 270,1 3-360,0 1 0,-1 3 0,-1 9 0,3 12-3572,8-2 3572,-9 7-90,-1-9 90,-9-3-90,8 0 0,2-1 0,1-9 180,6 2 3212,-7-9-3302,1-4-90,-3-3-270,9-13-3032,-5 10 3302,7-9 0,-10 14-270,-1-8 180,3 8 90,-1-8 0,-2 12 540,-8-2-540,0 9 269,9 4 91,-7 3 90,6 16-2628,1-9 2268,-7 6 179,6-8 271,9 0 1728,-13-4-2178,13-2-269,-9-9-1,3-6 270,-1-1 3122,7-4-3392,-15-8-540,23-11 630,-21 8-90,22-15 90,-24 28 990,15-4-630,-15 10 179,6 9-359,-8 2 0,0 3 180,0 5 180,0 7-90,0-3-180,0 5-90,0-14 179,17 2-179,-13-6-90,21 0 90,-23-4-90,23-3 90,-20-3-629,20-9 359,-23 2 0,15-12 180,-15 14 0,6-5 90,-8 3 0,17 0-90,-13 2 0,13 2 359,-17 6-538,0 6 269,0 2-630,0 5 90,0 1 270,8-4-1979,11 3-2158,27-5 4317,-21-1 0,26-1 0,-30-2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65"/>
    </inkml:context>
    <inkml:brush xml:id="br0">
      <inkml:brushProperty name="width" value="0.08571" units="cm"/>
      <inkml:brushProperty name="height" value="0.08571" units="cm"/>
    </inkml:brush>
  </inkml:definitions>
  <inkml:trace contextRef="#ctx0" brushRef="#br0">1 164 7353,'0'-11'360,"0"5"-1,0-1 1,0 1 0,0-2-90,0-2 0,8 3 719,3-6-809,-1 5 630,-1-8-631,-9 12 181,0-5 0,8 8 540,3-2-811,-1 3 541,-1 3-450,-9 1 0,0 5 180,0 5-180,8 0 179,-6 12 1,23-4-450,-21 0 270,13-10-360,-17-8 180,9-4-719,9-13 359,20-17 270,-15 5 90,11-22-90,-24 30 720,9-12-630,-8 18 449,-3 1-89,-8 7 270,8 15-450,3-6-90,-1 13 0,-1-2 89,8 13-268,-13-9 89,21 13 0,-15-25-90,1 7 0,6-12 90,-15-1 0,15-6-180,-7-16 180,9 5-90,0-21 90,-9 19 90,-1-3 90,-1 6 89,-6 8 1,15-4 90,-15 11-270,6-1 0,-8 12-270,0-5 270,0 5-180,0-3 90,9 7 0,1-5 540,9 13-540,-8-16 180,5 10-180,-5-11-450,-1-2 540,7-2-270,-6-4 0,-1-9-270,24-21 540,-28 2-180,19-12 0,-16 23 810,1-2-360,1 13 449,-3-3-719,-8 9 90,0 3-270,0 4 180,8 16 0,3-3-899,-1 6 449,-1-12-7106,7 5 7466,-11-13 0,11 9 0,-16-11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30"/>
    </inkml:context>
    <inkml:brush xml:id="br0">
      <inkml:brushProperty name="width" value="0.11429" units="cm"/>
      <inkml:brushProperty name="height" value="0.11429" units="cm"/>
    </inkml:brush>
  </inkml:definitions>
  <inkml:trace contextRef="#ctx0" brushRef="#br0">0 62 10351,'34'9'-1178,"-6"5"1322,-28-13 4105,0 6-1699,13-7-3151,4 0 313,0 0 50,24 7-170,-20-6 385,37 6 51,-21-6 1,1-2-1953,30 1 952,-24 0 0,1 0 844,8 3 0,-3 1-195,8-2 318,-6 2 1,-5-1 364,-27-3-200,35 0-101,-21 0 184,28 0-250,-1-7 165,-17 6 1,1 0-37,-5-2 0,2-1-32,12 4 1,-2 0 27,13 0-144,-1 3 1,-2 1-93,-14-2 62,2 2 1,-1-1-77,-5-3 52,-7-3 1,1-1 168,17 2-111,9-4 1,-1-2 193,-19 0 41,-1 4 0,-1 0-1,3-3-11,-9 13 1,3 1-272,29-3-140,-3 9 1,0 1-385,7-11 633,-7 4 1,-1 0-390,5-7 337,-4 1 0,0-2-238,-7-6 366,-6 3 1,10-2-1,-9 1 287,12-5-149,8 2 0,-3 2 308,-18 6-485,18 0 1,0 0 120,-19 0-224,-3 0 1,9 0 0,-8 0 3,5 0 4,-5-1 1,8-2 0,-6 0-6,-11-1 1,-1-1 4,26-2 0,0-1 88,-27 1 0,-1-1 172,22-4 1,1 2-92,-16 4 0,1 1-86,7 0 0,4 0 0,-7 2-111,23 3-15,0 6 0,0 1-215,-1 4 8,-12 0 0,-2 0-483,8-3 519,-7 0 1,0-2-188,14-4 331,-21 0 0,6 1 1,-8-1-122,13-2 280,-9-2 1,8 0 0,-8-1 267,9-6-67,-11 5 0,0-1 257,7-1-302,-14 2 0,1 1 200,27 1-351,-7-1 1,0 0 96,3 3-193,-17 0 0,0 0-102,14 0 11,0 0 0,0 0-50,-3 0 62,9 0 0,-2 0-27,-28 0 134,14 0 1,2 0-104,-2 0 141,-10 0 0,-1 0-45,4 0 10,-5 3 1,-1 0-84,-1-1-7,31 5-103,-55-7 273,37 14-483,-30-11 204,48 11-92,-38-7 59,24-6 328,-24 6-316,38-14 576,-34 6-135,11-6 0,1 0 433,-9 5-353,22-5 0,0 0 271,-18 5-297,11-1 1,0 0-31,-18 3 215,20 0-653,-14 0-9,4 0 12,-14 6-451,21-4 361,-48 5 381,34-7-220,-38 0 19,25 0 90,-25 0 0,24 0 0,-23 0 467,9 7-682,-13-5 1774,0 5 302,0 0 89,0-6 1,0 6 179,14-7-1950,-11 0 360,25 0 4,-25 0-2225,24 0 181,-9 0-181,12 0-90,-13 0 1,-3 0 1320,-14 0 540,27 0-90,-20 0 0,21 0 0,-28 7 1681,0-6-1,0 6 1,13-7-1591,-9 0 90,23 0 0,-24 0-90,11 7-365,-14-5 365,0 5-90,14-7-1860,-11 0 1950,11 7-414,-1-6-3,-9 6 542,10-7 60,-14 0-2586,13 0 271,-9 0-29,9 0 900,-13 0 1249,0 0 1,-13 0 0,-4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66"/>
    </inkml:context>
    <inkml:brush xml:id="br0">
      <inkml:brushProperty name="width" value="0.08571" units="cm"/>
      <inkml:brushProperty name="height" value="0.08571" units="cm"/>
    </inkml:brush>
  </inkml:definitions>
  <inkml:trace contextRef="#ctx0" brushRef="#br0">20 113 8972,'-11'-3'630,"3"2"-181,8-2-179,0 3 0,0-3 0,0 3 90,0-6-1,0 2 361,8-6-270,3 2 179,7-8-449,-7 11 360,6-7-360,-15 11 180,6-2-180,-8 3 539,9 12-539,-7-2 450,14 15-450,-14-10 89,7 8-359,-9-12 1,8 2-1,3-9 90,8-1-90,-9-3-180,15-12 180,-12 3-180,14-11 270,-16 10 0,-3 0-360,-8 0 540,0-1-180,0 1 180,0 3 0,8 4-180,-6 3 630,15 3-630,-15 1 539,15 12-449,-15-7 180,23 16-270,-20-13 90,11 5-3392,-16-8 3482,9-2-2193,1-3 2103,1-1-90,-3-3 0,-8 0 90,9 0-180,1-6 2350,9-14-2170,-9 7 2965,7-12-3055,-15 14 0,15-9-180,-15 8 0,15-7 180,-15 15-180,15-3 270,-15 7-90,6 0 180,-8 7 0,17 12 90,-13 1 179,13 10-269,-17-13 180,0 0-270,8-10 90,-5 2-180,13-8 180,3-13-90,2 2-270,-2-13 0,-2 7-180,-7-11 360,1 10-270,6-11 450,-15 23 0,6-7 0,-8 11-90,0 1 180,0 10 0,0 14 89,8 1-359,-5 3 90,5-12 360,9 0-360,-13-10 180,21 6-180,-23-12 0,23 0 0,-21-3-90,13-7-90,-17 2-180,9-8 360,-7 8-90,6-5 0,1 6 0,-7 3-90,6 1-450,0 16 360,3-4-89,-1 7-1620,-1-3 180,-9-2-1170,0 0-2132,0-5 4202,0 0-2250,0-5 3059,0 2 0,0-3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67"/>
    </inkml:context>
    <inkml:brush xml:id="br0">
      <inkml:brushProperty name="width" value="0.08571" units="cm"/>
      <inkml:brushProperty name="height" value="0.08571" units="cm"/>
    </inkml:brush>
  </inkml:definitions>
  <inkml:trace contextRef="#ctx0" brushRef="#br0">114 59 6993,'11'-7'630,"-3"-3"179,-8 7-449,0-1 0,0-2 0,0 5-1,0-5-179,0 5 270,0-2-270,0 0 360,-8 2-361,6-2 271,-24 3-270,22 3 270,-21 7-270,14-1 0,-8 13 0,9-10-180,1 5 179,1 2 1,6-7-270,-7 5 270,9-4-90,0 1 0,0 0 90,0 6-3392,0-6 3212,9 3-1999,-7 9 2179,15-12 90,2 14-90,10-7-90,1-5-360,14 6 360,-20-17-90,20 1 0,-14-6 2179,8-3-2179,-17-1 3392,4-3-3213,-6-3 541,11-22-630,0 16-90,-11-16 90,-3 26 90,-13-10-90,5 6-90,-8-15 90,9 13 180,-7-11-180,6 9-90,-16-6 90,6 9-1,-24-12-89,22 11 90,-21-5-269,14 7 448,-25-15-269,21 17-629,-27-17 629,21 24-2339,-26 14 1979,15 0-2068,-4 10 2428,9 6 0,14-9 0,-4 10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68"/>
    </inkml:context>
    <inkml:brush xml:id="br0">
      <inkml:brushProperty name="width" value="0.08571" units="cm"/>
      <inkml:brushProperty name="height" value="0.08571" units="cm"/>
    </inkml:brush>
  </inkml:definitions>
  <inkml:trace contextRef="#ctx0" brushRef="#br0">191 14 9781,'-21'-7'1170,"4"1"-990,17 6 0,0 0-1,-9 0 91,7 0-5750,-15 0 5660,15 0 1408,-6 0-1048,-9 6 500,13-2-950,-22 12-90,24-4 89,-23 17-89,20-12 0,-11 9 0,16-6 90,0-2 0,-9 3-180,7-5 180,-7-2-90,9 0 270,0 9 0,0-7-90,9 4 90,-7-4 90,32 8-270,-19-7-180,29 11 90,-23-23 90,15 8-90,-15-13-180,7 4 180,-9-8 269,25-6-2447,-27 2 2178,26-2 180,-33 1 270,18 1-360,-7-2 0,-2 3-270,-11 1 270,-8 5 2178,17-12-2268,-12 2 0,20-4 450,-23-7 3212,6 13-3123,-8-19-3841,0 18 3392,0-12 180,0 8 90,-16-16-180,3 12-90,-6-16-180,2 25 180,-2-7-90,6 9 90,-12 3-3438,-11 1 2628,-15 9-269,0-1 449,7 5 180,33 0-4317,-14 12 5244,12-8 0,-6 12 0,11-16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69"/>
    </inkml:context>
    <inkml:brush xml:id="br0">
      <inkml:brushProperty name="width" value="0.08571" units="cm"/>
      <inkml:brushProperty name="height" value="0.08571" units="cm"/>
    </inkml:brush>
  </inkml:definitions>
  <inkml:trace contextRef="#ctx0" brushRef="#br0">115 104 7533,'0'-8'1439,"0"2"-1079,-9 3-180,7 2 89,-6-2-89,-1 3 270,7 0-270,-6 0 360,-1 0-271,7 0 271,-15 6-3752,7-1 3392,-1 4-2179,3-2 1999,8 0 540,-9 15-450,7 4 90,-7 4-90,18 14 0,10-23-1517,-6 12 1427,12-19 1787,11 5-1697,-19-13 2268,34 7-2358,-30-13 270,25 0-180,-14-3 3212,13-1-3212,-24-3-90,-2 0 90,-2 0-90,2-6 0,-7 4 0,5-3 90,-8-1-90,1-5 0,1 3 719,-3-17-539,-8 18 0,0-9 90,0 7 0,-8-4-180,6 7 90,-15-6-180,15 13-180,-24-5 90,22 0 270,-21-2-180,6 5 90,-11-5-90,1 6 179,-24-9-89,19 10-180,-13-3 90,3 9-359,21 0-3213,-5 6 3392,11-1-5487,7 26 5667,-1-9 0,11 14 0,11-12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70"/>
    </inkml:context>
    <inkml:brush xml:id="br0">
      <inkml:brushProperty name="width" value="0.08571" units="cm"/>
      <inkml:brushProperty name="height" value="0.08571" units="cm"/>
    </inkml:brush>
  </inkml:definitions>
  <inkml:trace contextRef="#ctx0" brushRef="#br0">77 159 7443,'0'-8'1439,"0"2"-989,0 3-270,-9-1-1,7 0 1,-6 1 90,8 0-90,0 2 540,0-5-361,-9 6-179,7-7 450,-6 7-270,-1-4-3033,-1 14 3033,-1 4 270,3 20-308,8 2-143,0-1 1,17-5 180,-5 0-270,24-1-2256,-6-1 2166,-9-8 2706,55-10-2077,-27-24-494,-2 7 0,-1-3 225,3-25-2410,-13 8 2230,-26 6-1,7-8-1248,-15 12 1249,7-12 1477,-9 15-1657,0-6 180,0 2-360,-17-18 2829,4 15-2829,-31-21 90,20 26 1042,-18 5 0,-2 2-1042,12 3-200,-46 2-1059,40 14-1709,-3 16 1439,12-1-1080,12 11 2699,17-19 0,8 0 0,3-3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71"/>
    </inkml:context>
    <inkml:brush xml:id="br0">
      <inkml:brushProperty name="width" value="0.08571" units="cm"/>
      <inkml:brushProperty name="height" value="0.08571" units="cm"/>
    </inkml:brush>
  </inkml:definitions>
  <inkml:trace contextRef="#ctx0" brushRef="#br0">77 82 9332,'-21'0'2158,"4"0"-1348,17 0 629,0 0-1259,0-3 0,0 2-180,0-2 899,0 3-719,-9 0-90,7 3 90,-6-2-90,8 5 0,-8-5 0,5 5 270,-5 4-180,8-2-180,0 14 0,0-13 449,0 22-359,0-20-90,0 11 90,0-12 0,17 7 90,-13-2-270,21 1 180,-23-6 0,23-3 0,-12-3-90,14-1 0,-16-3 0,14 0 0,-12-3-90,22 2 180,-22-5 90,20 5-3572,-28-2 3482,11 0 0,-7 3 180,1-6-2359,1 2 2089,-3 0 180,9-5 90,-13-2-360,13 0 2448,-9-8-2448,-6 10 0,15-7 90,-15 9 0,7-6 0,-9 5 3392,0-1-3302,0-4 180,0-5 0,-9 6 0,7-6-180,-6 14-90,8-7 90,-9 2 0,7 4 0,-6-4-3392,8 8 3212,-9-5-74,-1 5 74,-1-5 180,3 2 0,-9-2-90,5-1 269,-24 0-269,7 3-90,8 1 255,-13 3-345,13 6 180,-17 2-1799,9 21-1170,10-6-1168,19 17 2338,11-18 1799,8 0 0,-1-5 0,1 1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72"/>
    </inkml:context>
    <inkml:brush xml:id="br0">
      <inkml:brushProperty name="width" value="0.08571" units="cm"/>
      <inkml:brushProperty name="height" value="0.08571" units="cm"/>
    </inkml:brush>
  </inkml:definitions>
  <inkml:trace contextRef="#ctx0" brushRef="#br0">76 48 7173,'10'-8'0,"-1"-1"180,-9 9 0,0-3 0,0 0-1,0 2 91,0-2 90,0 0 899,0-1-1079,0 0 540,0 1-360,0 0-180,0 2 269,8-2-89,-6 3 630,7 6-361,-9 11-179,0 8-270,0 9-3392,0-9 3212,0-2 360,0 6-360,0-6 0,0 8-180,0-12-2089,0-11 2179,0-2 2359,8-6-2089,-6-3 89,6 2-269,-8-2 270,0 0 270,-8 3-2539,6-3 2089,-6-1 2269,-1 4-1820,-1-4-269,-1 4-90,-6 0-90,7 0 270,-1 0 3122,-5 0-3392,14 0-270,-15 0 90,15 0 90,-7 0 0,9 0-180,0 0 360,17 7-3572,-13-6 3302,21 8 180,-14-5-90,-1 0 90,-1 2 0,16 4 0,-19-5-270,28 7 3572,-24-11-3212,1 5-90,-3-5-90,-8 5 90,0-5 180,0 2 89,-17 0-179,5 0 720,-24 4-361,7-3-3751,8-1 3392,4-3-270,17 0-180,0 3 91,0-2 179,0 5-360,0-2 270,0 0-540,17 8 360,4-1 3662,0 1-3392,4 0 90,-23-9 180,6 1-90,-8 2 0,0-5 180,0 2 269,0 0-539,-8 1 0,6 0 0,-6 2-180,-1-2-90,-1 2-269,-1 1 179,3-3-1349,8 2 899,0-2-6476,-9 3 6207,7 0 359,-6-4 630,8 0 0,-8 0 0,-3 1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73"/>
    </inkml:context>
    <inkml:brush xml:id="br0">
      <inkml:brushProperty name="width" value="0.08571" units="cm"/>
      <inkml:brushProperty name="height" value="0.08571" units="cm"/>
    </inkml:brush>
  </inkml:definitions>
  <inkml:trace contextRef="#ctx0" brushRef="#br0">86 7 7623,'-21'0'629,"4"0"1,17 0-90,0-3-181,0 3 91,0-3 1529,0 3-1799,0 3 0,0-3-90,0 6 90,0-5 90,0 5-91,9-2-179,-7 0-3302,15 2 3482,-15-2-90,6 3-180,0 2 90,3-4 270,-1 4 270,-1-8 449,-9 2 2943,0-3-3302,-17 0-451,13 0-268,-13 0 268,0 0 451,5 3-450,-16 1-270,18 3 0,2-4 90,-1 3-450,7-2 270,2 6 1,2-5-1,23 7 180,-20-8-270,28 9 270,-29-5 90,30 5-90,-30-9-90,13 5 450,-17-8-181,0 2 181,0-3-270,-9 0 0,-1 0 360,-1 0-180,3 0-90,8 0 89,-8 0 1,-3 0-180,1 0-629,1 0 629,9 0-270,0 0-90,0 6-180,0 11-3032,0-4 3482,9 9-797,-7-15 887,15 3 360,-15 6 179,6-1-2393,-8 3 1854,0-5 2214,-8-7-2124,6-2 90,-15 5-180,15-4-553,-15 2-526,15-4-6117,-7-3 7106,18-3 0,1-1 0,9-3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74"/>
    </inkml:context>
    <inkml:brush xml:id="br0">
      <inkml:brushProperty name="width" value="0.08571" units="cm"/>
      <inkml:brushProperty name="height" value="0.08571" units="cm"/>
    </inkml:brush>
  </inkml:definitions>
  <inkml:trace contextRef="#ctx0" brushRef="#br0">103 1 9242,'-11'0'539,"3"0"-179,0 0 0,6 0-180,-7 0 270,1 0 269,6 3-269,-7 0-90,9 1 0,0 2 629,0 1-719,-8 1 449,6 2-539,-7-4 540,9 1-450,-8-3 90,6 2-360,-6-2 0,-1 6 179,15-6-628,-3 8 449,7-7-630,24 14 540,-28-10 90,27 7-90,-22-12 540,16 8-270,-14-10 270,4 10-271,-17-8 271,-17 3-180,4-3-180,-14 2 0,16-6-789,3 3 969,-9-3-270,13 0 0,-21 0-3341,23 0 3161,-7 0-179,9 0 179,0 0 90,0 7 90,0-3 198,26 15-109,-20-7 1,19 5 90,-25-4 3662,17 4-3662,-13-8-90,13 9-90,-17-14 90,0 3 180,-17-1 179,13 1-449,-21-2 810,6 4-720,6-8-540,-4 2 270,17-3-1349,0 0 360,0 3 1169,0 0 0,9 4 0,1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75"/>
    </inkml:context>
    <inkml:brush xml:id="br0">
      <inkml:brushProperty name="width" value="0.08571" units="cm"/>
      <inkml:brushProperty name="height" value="0.08571" units="cm"/>
    </inkml:brush>
  </inkml:definitions>
  <inkml:trace contextRef="#ctx0" brushRef="#br0">94 0 8702,'-21'0'1169,"5"0"-989,16 0 540,0 0-270,0 3-181,0-2 271,0 2 270,-9-3-271,7 3-179,-15-2 270,15 5-450,-6-6 539,0 7-539,5-4 0,-5 1 360,8 8-90,0 0-450,0 2 0,8 5-90,-5-11 0,5 5 180,0-6 0,3-3 179,-1 2 91,7-5-180,-6 2-180,-1-3-90,-2 0 90,-8 0 0,9 0-450,-7 0 450,6 0-90,-8 0 180,0 0 360,-8 3-180,-11 4-180,6-3 90,-3 5 180,-1-5-270,13 3-1,-13 0-178,17-4 178,0 6-178,0-1 89,0 9-90,17-3 90,-13 3-90,38 3-933,-27-5 1023,12 2-3053,-19-11 3503,-8 0-204,0 1 204,-8 1-1,-3 2-89,-8-3 0,1-1-180,-1 1 481,0 3-751,8-3 2921,-5 3-3101,13-3-112,-5 3 22,8-2-719,8 1 629,3-2 180,-1-3-2158,7 2-990,-15-2 2338,7 3 1080,-9 0 0,0-1 0,0 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31"/>
    </inkml:context>
    <inkml:brush xml:id="br0">
      <inkml:brushProperty name="width" value="0.11429" units="cm"/>
      <inkml:brushProperty name="height" value="0.11429" units="cm"/>
    </inkml:brush>
  </inkml:definitions>
  <inkml:trace contextRef="#ctx0" brushRef="#br0">0 0 14195,'35'7'-789,"-8"-6"1064,0 6-701,-20-7 1082,34 0-219,-10 0-73,3 0 133,38 0-317,-35 0 278,12 0 1,1 0-160,5 0-103,-4-1 0,0 2-44,1 6-513,6-5 391,-14 5-343,4-7 223,0 0 270,-4 7-471,-13-6 261,13 13-425,-9-6 167,-5 1-353,-2-3 396,-25-6 245,11 0-180,-14 0-1322,0 0 1,-14 0 0,-3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76"/>
    </inkml:context>
    <inkml:brush xml:id="br0">
      <inkml:brushProperty name="width" value="0.08571" units="cm"/>
      <inkml:brushProperty name="height" value="0.08571" units="cm"/>
    </inkml:brush>
  </inkml:definitions>
  <inkml:trace contextRef="#ctx0" brushRef="#br0">76 48 7533,'-8'4'1169,"-3"2"-6649,1-5 5929,1 5 1320,1-5-1139,-2 5 409,-1-5-859,3 5 0,8-6-90,0 3 449,0 0-359,0-2 0,0 2 3392,0-3-3032,16 0-540,-11 0 180,20-9-3392,-15 4 3302,1-8 89,-3 3 1,9-4-90,-13 3 90,13-5-90,-9 11-270,-6-1 360,7 6-90,-1 0 3212,3 3-3212,-1 7 0,-1 2 180,7 14-3392,-12-2 3751,22 7-449,-16-13-90,1-2 0,-3-16 0,9-6-180,-5-2-90,7-12 3572,-10 6-3572,7-8 90,-11 6 90,20-3 90,-15 8-90,1 4 180,-3 4 270,-8 9-450,0-1 270,17 17-90,-13-9-90,13 9 180,-17-2 179,17 4-359,-13-8 360,29-1-450,-20-24 90,6 4-180,-2-11 270,-7 2-90,1 0-360,-3-9 270,-8 11-180,0-4 180,8 9-90,-6 4 0,7-3 0,-1 11 90,-6-7 0,7 11-180,-9-2 90,0 1 90,8 11 0,-6-10 630,15 19-450,-6-16-180,-1 8 90,-2-13 0,-8-1-270,9-5 180,-7 2 90,15-3-360,-15-3-90,6-1-179,9-6-3059,-13-7 1799,21 5-1260,-14-6 3059,-1 10 0,7-5 0,-6 3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77"/>
    </inkml:context>
    <inkml:brush xml:id="br0">
      <inkml:brushProperty name="width" value="0.08571" units="cm"/>
      <inkml:brushProperty name="height" value="0.08571" units="cm"/>
    </inkml:brush>
  </inkml:definitions>
  <inkml:trace contextRef="#ctx0" brushRef="#br0">38 68 8612,'-10'0'1169,"2"0"-809,8 0 0,0 0 90,-9 0 89,7 0 1,-6 0-270,16-3 180,3 0-450,-1-4 270,15-3-360,-21 3 449,13-3-179,-8 3 270,1 3-360,0 1 0,-1 3 0,-1 9 0,3 12-3572,8-2 3572,-9 7-90,-1-9 90,-9-3-90,8 0 0,2-1 0,1-9 180,6 2 3212,-7-9-3302,1-4-90,-3-3-270,9-13-3032,-5 10 3302,7-9 0,-10 14-270,-1-8 180,3 8 90,-1-8 0,-2 12 540,-8-2-540,0 9 269,9 4 91,-7 3 90,6 16-2628,1-9 2268,-7 6 179,6-8 271,9 0 1728,-13-4-2178,13-2-269,-9-9-1,3-6 270,-1-1 3122,7-4-3392,-15-8-540,23-11 630,-21 8-90,22-15 90,-24 28 990,15-4-630,-15 10 179,6 9-359,-8 2 0,0 3 180,0 5 180,0 7-90,0-3-180,0 5-90,0-14 179,17 2-179,-13-6-90,21 0 90,-23-4-90,23-3 90,-20-3-629,20-9 359,-23 2 0,15-12 180,-15 14 0,6-5 90,-8 3 0,17 0-90,-13 2 0,13 2 359,-17 6-538,0 6 269,0 2-630,0 5 90,0 1 270,8-4-1979,11 3-2158,27-5 4317,-21-1 0,26-1 0,-30-2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78"/>
    </inkml:context>
    <inkml:brush xml:id="br0">
      <inkml:brushProperty name="width" value="0.08571" units="cm"/>
      <inkml:brushProperty name="height" value="0.08571" units="cm"/>
    </inkml:brush>
  </inkml:definitions>
  <inkml:trace contextRef="#ctx0" brushRef="#br0">1 164 7353,'0'-11'360,"0"5"-1,0-1 1,0 1 0,0-2-90,0-2 0,8 3 719,3-6-809,-1 5 630,-1-8-631,-9 12 181,0-5 0,8 8 540,3-2-811,-1 3 541,-1 3-450,-9 1 0,0 5 180,0 5-180,8 0 179,-6 12 1,23-4-450,-21 0 270,13-10-360,-17-8 180,9-4-719,9-13 359,20-17 270,-15 5 90,11-22-90,-24 30 720,9-12-630,-8 18 449,-3 1-89,-8 7 270,8 15-450,3-6-90,-1 13 0,-1-2 89,8 13-268,-13-9 89,21 13 0,-15-25-90,1 7 0,6-12 90,-15-1 0,15-6-180,-7-16 180,9 5-90,0-21 90,-9 19 90,-1-3 90,-1 6 89,-6 8 1,15-4 90,-15 11-270,6-1 0,-8 12-270,0-5 270,0 5-180,0-3 90,9 7 0,1-5 540,9 13-540,-8-16 180,5 10-180,-5-11-450,-1-2 540,7-2-270,-6-4 0,-1-9-270,24-21 540,-28 2-180,19-12 0,-16 23 810,1-2-360,1 13 449,-3-3-719,-8 9 90,0 3-270,0 4 180,8 16 0,3-3-899,-1 6 449,-1-12-7106,7 5 7466,-11-13 0,11 9 0,-16-11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79"/>
    </inkml:context>
    <inkml:brush xml:id="br0">
      <inkml:brushProperty name="width" value="0.08571" units="cm"/>
      <inkml:brushProperty name="height" value="0.08571" units="cm"/>
    </inkml:brush>
  </inkml:definitions>
  <inkml:trace contextRef="#ctx0" brushRef="#br0">20 113 8972,'-11'-3'630,"3"2"-181,8-2-179,0 3 0,0-3 0,0 3 90,0-6-1,0 2 361,8-6-270,3 2 179,7-8-449,-7 11 360,6-7-360,-15 11 180,6-2-180,-8 3 539,9 12-539,-7-2 450,14 15-450,-14-10 89,7 8-359,-9-12 1,8 2-1,3-9 90,8-1-90,-9-3-180,15-12 180,-12 3-180,14-11 270,-16 10 0,-3 0-360,-8 0 540,0-1-180,0 1 180,0 3 0,8 4-180,-6 3 630,15 3-630,-15 1 539,15 12-449,-15-7 180,23 16-270,-20-13 90,11 5-3392,-16-8 3482,9-2-2193,1-3 2103,1-1-90,-3-3 0,-8 0 90,9 0-180,1-6 2350,9-14-2170,-9 7 2965,7-12-3055,-15 14 0,15-9-180,-15 8 0,15-7 180,-15 15-180,15-3 270,-15 7-90,6 0 180,-8 7 0,17 12 90,-13 1 179,13 10-269,-17-13 180,0 0-270,8-10 90,-5 2-180,13-8 180,3-13-90,2 2-270,-2-13 0,-2 7-180,-7-11 360,1 10-270,6-11 450,-15 23 0,6-7 0,-8 11-90,0 1 180,0 10 0,0 14 89,8 1-359,-5 3 90,5-12 360,9 0-360,-13-10 180,21 6-180,-23-12 0,23 0 0,-21-3-90,13-7-90,-17 2-180,9-8 360,-7 8-90,6-5 0,1 6 0,-7 3-90,6 1-450,0 16 360,3-4-89,-1 7-1620,-1-3 180,-9-2-1170,0 0-2132,0-5 4202,0 0-2250,0-5 3059,0 2 0,0-3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80"/>
    </inkml:context>
    <inkml:brush xml:id="br0">
      <inkml:brushProperty name="width" value="0.08571" units="cm"/>
      <inkml:brushProperty name="height" value="0.08571" units="cm"/>
    </inkml:brush>
  </inkml:definitions>
  <inkml:trace contextRef="#ctx0" brushRef="#br0">1 124 7083,'29'-23'3688,"-10"10"-3508,-11-9-360,1 14 180,-7-1 0,14 2 90,-13 0-180,5 0 0,0-3 90,3 3 180,-1 0-90,-1 4 90,-9 3-180,0 3 90,16 16-90,-11-6 0,11 13 90,-16-12-1,0 2-89,0-1 0,0-2 0,0-3 90,0 3 0,0-7-90,0 3 0,9-9 0,-7-6 0,6 1-180,1-23 180,-7 17 180,15-26 0,-15 24 0,6-16-180,-8 20 180,8-6 0,-5 14 180,5 1-270,0 4-90,-6 18 90,7-12-450,-9 12 180,0-12-809,0 4 809,0-3 180,0-1 0,0-7 0,0-3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81"/>
    </inkml:context>
    <inkml:brush xml:id="br0">
      <inkml:brushProperty name="width" value="0.08571" units="cm"/>
      <inkml:brushProperty name="height" value="0.08571" units="cm"/>
    </inkml:brush>
  </inkml:definitions>
  <inkml:trace contextRef="#ctx0" brushRef="#br0">0 124 7263,'0'29'2428,"0"-7"-2248,0-16 0,0-5-180,0 2 810,0-3-630,0-3 90,0 2-181,0-5-89,0 2 0,0-3-89,9 1 268,-7-1-179,14-6-90,-13 5 270,13-20-270,-14 14-89,7-12 89,-9 12 90,8-2 0,-6 7 0,15-6 0,-15 14 179,7-5-179,-9 6 270,0 3-270,0 0 360,0 13-360,0-3 180,0 12-90,0-13 90,8 13-90,-6-15 180,15 9 0,-15-12 89,6 9-449,-8-11-179,17 7 89,-13-11-360,13 2 270,-17-3-1799,8-9 1170,-5 1 899,22-12 0,-21 6 0,13-3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82"/>
    </inkml:context>
    <inkml:brush xml:id="br0">
      <inkml:brushProperty name="width" value="0.08571" units="cm"/>
      <inkml:brushProperty name="height" value="0.08571" units="cm"/>
    </inkml:brush>
  </inkml:definitions>
  <inkml:trace contextRef="#ctx0" brushRef="#br0">19 116 8252,'-10'-3'270,"1"-4"-180,9 7 0,0-6 0,0 2 0,9 0 0,-7-2 90,6 2-90,-8-3 180,0-6-180,0 8 89,8-13-89,3 13 90,-1-8-90,-1 6 90,-1 3-90,-6-2 180,7 5-270,-9-2 540,8 9-271,-6-1 361,15 14-450,-15-7-180,6 5 180,-8-8 0,0 4-180,0-4-270,9 10 0,-7-14-1529,15 4 1439,-15-9-1888,6 0 2248,-8-3 0,9-4 0,1-4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83"/>
    </inkml:context>
    <inkml:brush xml:id="br0">
      <inkml:brushProperty name="width" value="0.11429" units="cm"/>
      <inkml:brushProperty name="height" value="0.11429" units="cm"/>
    </inkml:brush>
  </inkml:definitions>
  <inkml:trace contextRef="#ctx0" brushRef="#br0">1 89 12597,'0'-3'3523,"0"0"-2289,8 3-2288,3 0 511,-1 0 301,-2 0 31,1 0-105,1 0 226,9 0-521,8 3-297,-14-3 574,21 6 231,-30-2 366,13 3-206,-17-3 824,8-1-961,-6-3 350,6 0-153,-8 0 37,0 0 39,0-3 65,0 2 296,-8-5-1174,6 2 751,-6-9 227,8 2 433,0-3 0,0 8 0,0-3-701,0 7 90,0-7 440,0 8 119,0-2-396,0 3-774,8 3-348,-6 1 746,15 3-788,-15 0 738,6 9-110,-8-8 103,0 18 180,0-17 611,0 10 257,0-15-835,0 8 608,0-10-737,0 7 288,0-8-372,9-4-346,-7-2 438,15-20 171,-15 11-177,14-17 154,-13 19 37,5-7 5,-8 14-192,0-4 437,0 5-620,8-3-34,-6 3 544,15 1-1078,-15 6 470,7 7-253,-9-1 714,16 16-444,-11-12 356,11 12-300,-16-10 154,9 8 453,-7-11-223,15 4-340,-15-13-139,15 0-414,-15-12 844,6-2 89,-8-7-36,17-14 83,-13 15 61,13-24 572,-9 28-400,-6-9 538,7 18-1252,-1 1-251,-6 3-142,7 15 254,-9-5 401,0 19-344,0-8 286,8 3-231,2-7 193,1 6 302,-3-17-253,1 9-177,-7-14-691,15-1 81,-15-4 844,14-12 62,-13 7 513,5-10-179,-8 11 344,8-11-124,-6 13 392,7-9-43,-1 11-1614,-6 0 892,7 1-770,-9 6 281,0-2 552,0 14-555,0-9-536,0 19 232,0-15-1208,0 8 676,8-13 906,3 1 0,-1-6 0,-2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84"/>
    </inkml:context>
    <inkml:brush xml:id="br0">
      <inkml:brushProperty name="width" value="0.11429" units="cm"/>
      <inkml:brushProperty name="height" value="0.11429" units="cm"/>
    </inkml:brush>
  </inkml:definitions>
  <inkml:trace contextRef="#ctx0" brushRef="#br0">76 1 11689,'-11'4'1327,"3"-1"-735,8-3-915,0 0 112,-9 0 190,7 0 148,-6 0-325,0 0 288,5 0-647,-5 3 645,8-2 728,0 5 91,0-6-91,0 4 91,0-4-907,-8 3 284,6-3 270,-7 3-1094,9-3-2705,0 0 3245,0 3 0,0-2 0,0 2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85"/>
    </inkml:context>
    <inkml:brush xml:id="br0">
      <inkml:brushProperty name="width" value="0.11429" units="cm"/>
      <inkml:brushProperty name="height" value="0.11429" units="cm"/>
    </inkml:brush>
  </inkml:definitions>
  <inkml:trace contextRef="#ctx0" brushRef="#br0">132 79 7903,'0'-7'3249,"0"1"-2165,0 6-1178,0 0-268,-8 0 180,6-3 548,-6 2-331,-1-2 405,7 3-938,-6 0 0,8 0 1128,-9 0-450,7 0 0,-6 0-389,-1 0 1005,-1 3-372,-1-2-93,-5 5 139,14-2 535,-15 6-488,15-3 734,-7 9-503,9-8 19,0 8-143,0-5-98,9 2-305,1 16-349,17-8-8,3 17-209,-1-19-611,15 4 278,-21-16-213,30-4 163,-22-9 668,15-14-126,-16 4 469,-3-16-20,-17 17 547,7-17-153,-15 19 757,-2-24-505,-2 25-494,-31-25-338,18 27-945,-21-12 287,17 15-264,-33-12-2,33 13-836,-56-4 364,58 14-703,-27 3 843,33 3 1036,3-2-595,16 11 388,3-4 442,-1 8 1,15 1 0,-4 0-1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32"/>
    </inkml:context>
    <inkml:brush xml:id="br0">
      <inkml:brushProperty name="width" value="0.11429" units="cm"/>
      <inkml:brushProperty name="height" value="0.11429" units="cm"/>
    </inkml:brush>
  </inkml:definitions>
  <inkml:trace contextRef="#ctx0" brushRef="#br0">62 1 12036,'0'25'8456,"0"2"-5728,0-19-1319,14 8-2753,-11-1 1915,24 7-1421,-9 16 982,12-11 231,15 30-1485,-11-37 366,-4 5 0,-2 0-893,-8-6 1627,8 10-1122,-15-14 1542,-9-7-239,9-1-683,-13-7 73,0 7 2413,0-5-403,0 5 325,0-7-1438,0 0-577,-13 0-867,9 0 1427,-9 0-69,13 7-90,-14-6-1517,11 13 2097,-25-13-191,-2 20 673,9-11 107,-34 33 47,35-23-407,-8 8 1,-2 1-1166,-4-2 899,-11 31-1625,28-37 344,4 13 566,13-32-52,0 5-1128,0-7 1160,0-14 1,0-3 0,0-14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86"/>
    </inkml:context>
    <inkml:brush xml:id="br0">
      <inkml:brushProperty name="width" value="0.11429" units="cm"/>
      <inkml:brushProperty name="height" value="0.11429" units="cm"/>
    </inkml:brush>
  </inkml:definitions>
  <inkml:trace contextRef="#ctx0" brushRef="#br0">76 117 8881,'0'-10'2859,"0"3"-1727,0 1-475,0 2-11,0-3-276,0 3 396,0-5-484,0 8 522,0-5-624,0 6-355,-8 0-359,6 0 448,-15 6-136,15-2 971,-23 15-745,20-7 430,-11 14-212,16-11 582,0 11-89,8-11-163,3 11-432,7-11-458,18 11 77,-13-17-349,38 6-3654,-36-17 3811,19 4-1757,-25-8 2114,0-1-233,-9 0 714,7-9-1556,-6 5 1920,-1-6 2004,7-3-2062,-15 5 47,-2-14-299,-10 13-152,-9-16-366,8 16 998,-31-25-2009,-8 23 294,6-8-1386,-15 33 778,55 2 447,-13 10 3981,17-5-2982,0 9 1,9-1-1,1 8 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87"/>
    </inkml:context>
    <inkml:brush xml:id="br0">
      <inkml:brushProperty name="width" value="0.11429" units="cm"/>
      <inkml:brushProperty name="height" value="0.11429" units="cm"/>
    </inkml:brush>
  </inkml:definitions>
  <inkml:trace contextRef="#ctx0" brushRef="#br0">38 69 8881,'0'-8'3398,"0"2"-2265,0 3-476,0 3-192,0-7 176,0 7-235,0-6 145,0 5 524,0-5-265,0 5-451,0-5 181,0 5-360,0-2 450,-17 18-564,13-5 432,-13 25-204,17-15-474,0 19 360,0-17-90,17 17-203,-5-22 50,41 11-358,-28-23-395,36 4-59,-30-12 433,15-10 64,-16 4-64,-11-22 615,-11 17 127,-8-27 324,0 21-36,-17-22 74,-4 22-1108,-33-18 286,20 28-1252,-1-8-7,9 21-1216,22 0 1438,-13 8 1211,9 11 0,-2 1 1,-9 10-1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88"/>
    </inkml:context>
    <inkml:brush xml:id="br0">
      <inkml:brushProperty name="width" value="0.11429" units="cm"/>
      <inkml:brushProperty name="height" value="0.11429" units="cm"/>
    </inkml:brush>
  </inkml:definitions>
  <inkml:trace contextRef="#ctx0" brushRef="#br0">65 70 9620,'0'-4'4615,"-8"1"-5311,6 3 458,-15-3-135,15 2 372,-6-2 411,-1 6 60,7-2 644,-6 11-745,8-7 1447,-9 26-571,16-19-23,-14 28-51,24-27-776,-6 13-29,8-12 127,33 3-1273,-25-9-8,42-2-377,-37-13 633,6-13 44,-11 1 628,-17-16 359,-1 15 21,-26-21 104,13 24-67,-38-24-345,19 24-1274,-32-6 52,24 20-925,-5 15 696,17 4-901,9 11 1545,1-4 643,9-1 0,0 4 0,0-2 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89"/>
    </inkml:context>
    <inkml:brush xml:id="br0">
      <inkml:brushProperty name="width" value="0.11429" units="cm"/>
      <inkml:brushProperty name="height" value="0.11429" units="cm"/>
    </inkml:brush>
  </inkml:definitions>
  <inkml:trace contextRef="#ctx0" brushRef="#br0">76 69 9440,'-11'-7'2170,"3"-2"-1198,8 5 932,0 0-95,-9-2-1597,-1 5-645,0-2 63,1 3 550,9 0-70,-8 6 286,6-1 92,-7 14-178,9-7 705,0 17 61,0-17-179,0 10 189,0-11-89,0 3-550,17 15-271,29 6-748,-19-7 496,15-11 0,0-7-862,-14-13 941,43-9-532,-40-4-141,5-8 372,-25 5 619,-3 4-267,-8-26 368,0 18 515,-8-15-438,-3 21-1972,-8 0 1037,0 3-875,-42-12 8,24 16-575,-35 1 379,51 17-914,-12 17 1407,20-5 1115,-14 19 0,17-16 0,1 6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90"/>
    </inkml:context>
    <inkml:brush xml:id="br0">
      <inkml:brushProperty name="width" value="0.11429" units="cm"/>
      <inkml:brushProperty name="height" value="0.11429" units="cm"/>
    </inkml:brush>
  </inkml:definitions>
  <inkml:trace contextRef="#ctx0" brushRef="#br0">76 14 9600,'0'-8'3309,"0"2"-2176,0 6-1906,0 0 291,-9 0 191,7 0 198,-6 3 463,8-2 615,0 2-715,-9 0-572,7-2 984,-6 5-152,8-2 5,-9-1-168,7 3 206,-6-2-1005,8 3 252,0 3 482,0-3 90,8 7-499,-6-7 63,15 9-43,-6-11-632,8 10 572,-9-10-97,-2 5 55,-8-6 728,0 5 23,0-8-158,0 8 120,0-8 483,-25 11-840,19-6 666,-28 6-941,24-5-474,0 0 272,1 0-115,9 0 245,0-3-90,17 5-118,-13-5 121,21 6-65,-14-6-193,8 5 178,-9-8-346,-2 8 299,-8-5 754,0 6 440,0-2-223,0 5 142,0-6 208,0 3-269,0-3 280,-8 3-577,6-3-227,-6 6-359,8-5 45,0 2 180,0-6 630,0 8-540,0-10 90,-9 7-209,7-6-70,-6 1-199,8 3-62,0 0 180,-9-4-1961,7 6 1442,-6-4 663,16 8 1,-6-5-1,7 1 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91"/>
    </inkml:context>
    <inkml:brush xml:id="br0">
      <inkml:brushProperty name="width" value="0.11429" units="cm"/>
      <inkml:brushProperty name="height" value="0.11429" units="cm"/>
    </inkml:brush>
  </inkml:definitions>
  <inkml:trace contextRef="#ctx0" brushRef="#br0">95 0 12409,'-11'8'3177,"3"-3"-2148,8-5-1068,0 0-111,-9 0-10,7 0 277,-14 0 61,13 3 1088,-13-2-1672,14 5 953,-15-5-404,15 5 681,-7 1-216,9 1-512,0 1 721,9-2-2043,1 6 1464,9-7-1948,17 15 1926,-22-15-1364,12 16 877,-26-14 271,0 5 0,0-6 1496,-17 6-1025,13-5 1146,-30 11-1160,21-11 120,-14 2-530,17-4-754,1-5-9,9 2 716,0 0 57,9 1-1154,1 6 641,1-2 26,-3 1 493,0-2-401,-5 3 1018,13-3-1608,-14 3 714,7-3 254,-9-3 416,0 2 89,0-5 4,0 8 497,0-2-741,0 1 983,0 7-984,0-9 387,0 13-601,-9-11-129,7 8 207,-6-9-882,8 3 624,0-3-90,0-3 90,0 2 0,0-5-90,0 2 40,0 0-568,0-2-1366,8 5 711,-6-6-1248,7 7 2538,-9-7 1,0 6 0,0-2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92"/>
    </inkml:context>
    <inkml:brush xml:id="br0">
      <inkml:brushProperty name="width" value="0.11429" units="cm"/>
      <inkml:brushProperty name="height" value="0.11429" units="cm"/>
    </inkml:brush>
  </inkml:definitions>
  <inkml:trace contextRef="#ctx0" brushRef="#br0">152 0 11869,'-21'8'2401,"-5"1"-1611,24-6 839,-14 4-1462,5 0 512,1-3-412,1 2 205,1-5-190,-3 5-18,1-2-167,-7-1-917,15 1 1228,-6-4-1012,16 0 134,-6 0-541,6 3 716,-8-3 113,17 9-246,-13-7-180,30 13-240,-30-10 1232,21 11-266,-23-8 983,7 5-540,-9-6-202,-9 6 608,7-5 372,-6 5-218,0-6-577,5 3 552,-13 0-1090,14-2 607,-15 8-761,15-2 121,-7-3-510,9 5 427,0-15-92,9 11-488,-7-7 590,15 5-893,-15-4 783,14 1-836,-13-3 837,5 2-523,-8-2 732,0 0 473,0 2-124,8-6-617,-6 6 246,7-2 235,-9 3 102,0 0 687,-9 9-916,7-7 139,-6 7-136,8-9 468,-17 0-1017,13 0 442,-13-4-1180,17 3-961,-17 4 918,13-1 1219,-13 4 1,17-7-1,0 1 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93"/>
    </inkml:context>
    <inkml:brush xml:id="br0">
      <inkml:brushProperty name="width" value="0.11429" units="cm"/>
      <inkml:brushProperty name="height" value="0.11429" units="cm"/>
    </inkml:brush>
  </inkml:definitions>
  <inkml:trace contextRef="#ctx0" brushRef="#br0">133 28 10430,'-10'-8'1964,"1"2"-1430,1 6-708,6-3 967,-7 2-1026,9-2 1538,0 0-484,-8 3-118,-2-4-582,-1 4 603,-6 4-335,7-1-168,-9 13 231,8-7-635,3 13 347,8-13 759,0 6-224,0-1 27,8-2-791,11 13 1,-6-15-345,20 18-88,-28-19 160,20 13-54,-23-14 425,-2 11 55,-2-11 1088,-15 8-831,7-8 550,-9 5-506,8-6-466,3 3 575,8-6-532,0-1 122,0-3-1499,0 3 1566,0-2-87,0 5 130,0-5 140,8 8-841,-6-5 333,7 9-199,-1-8 520,3 10-536,-1-10-666,-2 11 749,-8-8-419,0 8 1204,9-8-739,-7 14 476,6-13 860,-16 16-55,6-13 577,-15 11-1315,7-15-516,-1 5-20,3-7 456,8 2-1861,0 5-1822,0 4 3336,8-5 1,3 6 0,7-7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94"/>
    </inkml:context>
    <inkml:brush xml:id="br0">
      <inkml:brushProperty name="width" value="0.08571" units="cm"/>
      <inkml:brushProperty name="height" value="0.08571" units="cm"/>
    </inkml:brush>
  </inkml:definitions>
  <inkml:trace contextRef="#ctx0" brushRef="#br0">114 59 6993,'11'-7'630,"-3"-3"179,-8 7-449,0-1 0,0-2 0,0 5-1,0-5-179,0 5 270,0-2-270,0 0 360,-8 2-361,6-2 271,-24 3-270,22 3 270,-21 7-270,14-1 0,-8 13 0,9-10-180,1 5 179,1 2 1,6-7-270,-7 5 270,9-4-90,0 1 0,0 0 90,0 6-3392,0-6 3212,9 3-1999,-7 9 2179,15-12 90,2 14-90,10-7-90,1-5-360,14 6 360,-20-17-90,20 1 0,-14-6 2179,8-3-2179,-17-1 3392,4-3-3213,-6-3 541,11-22-630,0 16-90,-11-16 90,-3 26 90,-13-10-90,5 6-90,-8-15 90,9 13 180,-7-11-180,6 9-90,-16-6 90,6 9-1,-24-12-89,22 11 90,-21-5-269,14 7 448,-25-15-269,21 17-629,-27-17 629,21 24-2339,-26 14 1979,15 0-2068,-4 10 2428,9 6 0,14-9 0,-4 10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95"/>
    </inkml:context>
    <inkml:brush xml:id="br0">
      <inkml:brushProperty name="width" value="0.08571" units="cm"/>
      <inkml:brushProperty name="height" value="0.08571" units="cm"/>
    </inkml:brush>
  </inkml:definitions>
  <inkml:trace contextRef="#ctx0" brushRef="#br0">191 14 9781,'-21'-7'1170,"4"1"-990,17 6 0,0 0-1,-9 0 91,7 0-5750,-15 0 5660,15 0 1408,-6 0-1048,-9 6 500,13-2-950,-22 12-90,24-4 89,-23 17-89,20-12 0,-11 9 0,16-6 90,0-2 0,-9 3-180,7-5 180,-7-2-90,9 0 270,0 9 0,0-7-90,9 4 90,-7-4 90,32 8-270,-19-7-180,29 11 90,-23-23 90,15 8-90,-15-13-180,7 4 180,-9-8 269,25-6-2447,-27 2 2178,26-2 180,-33 1 270,18 1-360,-7-2 0,-2 3-270,-11 1 270,-8 5 2178,17-12-2268,-12 2 0,20-4 450,-23-7 3212,6 13-3123,-8-19-3841,0 18 3392,0-12 180,0 8 90,-16-16-180,3 12-90,-6-16-180,2 25 180,-2-7-90,6 9 90,-12 3-3438,-11 1 2628,-15 9-269,0-1 449,7 5 180,33 0-4317,-14 12 5244,12-8 0,-6 12 0,11-16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33"/>
    </inkml:context>
    <inkml:brush xml:id="br0">
      <inkml:brushProperty name="width" value="0.11429" units="cm"/>
      <inkml:brushProperty name="height" value="0.11429" units="cm"/>
    </inkml:brush>
  </inkml:definitions>
  <inkml:trace contextRef="#ctx0" brushRef="#br0">0 16 13386,'34'9'-1193,"7"-2"1319,-24-7 613,14 7-892,0-5 526,13 4-267,-10-6 311,24 0-417,4 0 250,-19 0 0,6 0 72,-1 0 1,5 0 0,-4 0-233,4 0 0,0 0 49,0 0 0,3 0 0,-8 0-123,21 0 288,-3-3 0,-3 0-106,-18 1-139,-2-1 0,-4-1 276,-22 4-515,0 0 270,-3 0-270,-14 0 90,0 0-496,-14 0 208,11 0-729,-25 0 682,25 0-1644,-38 0 1440,34 0-720,-34 0 539,24-7 687,0 6 0,-10-13 1,10 5-1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96"/>
    </inkml:context>
    <inkml:brush xml:id="br0">
      <inkml:brushProperty name="width" value="0.08571" units="cm"/>
      <inkml:brushProperty name="height" value="0.08571" units="cm"/>
    </inkml:brush>
  </inkml:definitions>
  <inkml:trace contextRef="#ctx0" brushRef="#br0">115 104 7533,'0'-8'1439,"0"2"-1079,-9 3-180,7 2 89,-6-2-89,-1 3 270,7 0-270,-6 0 360,-1 0-271,7 0 271,-15 6-3752,7-1 3392,-1 4-2179,3-2 1999,8 0 540,-9 15-450,7 4 90,-7 4-90,18 14 0,10-23-1517,-6 12 1427,12-19 1787,11 5-1697,-19-13 2268,34 7-2358,-30-13 270,25 0-180,-14-3 3212,13-1-3212,-24-3-90,-2 0 90,-2 0-90,2-6 0,-7 4 0,5-3 90,-8-1-90,1-5 0,1 3 719,-3-17-539,-8 18 0,0-9 90,0 7 0,-8-4-180,6 7 90,-15-6-180,15 13-180,-24-5 90,22 0 270,-21-2-180,6 5 90,-11-5-90,1 6 179,-24-9-89,19 10-180,-13-3 90,3 9-359,21 0-3213,-5 6 3392,11-1-5487,7 26 5667,-1-9 0,11 14 0,11-12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97"/>
    </inkml:context>
    <inkml:brush xml:id="br0">
      <inkml:brushProperty name="width" value="0.08571" units="cm"/>
      <inkml:brushProperty name="height" value="0.08571" units="cm"/>
    </inkml:brush>
  </inkml:definitions>
  <inkml:trace contextRef="#ctx0" brushRef="#br0">77 159 7443,'0'-8'1439,"0"2"-989,0 3-270,-9-1-1,7 0 1,-6 1 90,8 0-90,0 2 540,0-5-361,-9 6-179,7-7 450,-6 7-270,-1-4-3033,-1 14 3033,-1 4 270,3 20-308,8 2-143,0-1 1,17-5 180,-5 0-270,24-1-2256,-6-1 2166,-9-8 2706,55-10-2077,-27-24-494,-2 7 0,-1-3 225,3-25-2410,-13 8 2230,-26 6-1,7-8-1248,-15 12 1249,7-12 1477,-9 15-1657,0-6 180,0 2-360,-17-18 2829,4 15-2829,-31-21 90,20 26 1042,-18 5 0,-2 2-1042,12 3-200,-46 2-1059,40 14-1709,-3 16 1439,12-1-1080,12 11 2699,17-19 0,8 0 0,3-3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98"/>
    </inkml:context>
    <inkml:brush xml:id="br0">
      <inkml:brushProperty name="width" value="0.08571" units="cm"/>
      <inkml:brushProperty name="height" value="0.08571" units="cm"/>
    </inkml:brush>
  </inkml:definitions>
  <inkml:trace contextRef="#ctx0" brushRef="#br0">86 7 7623,'-21'0'629,"4"0"1,17 0-90,0-3-181,0 3 91,0-3 1529,0 3-1799,0 3 0,0-3-90,0 6 90,0-5 90,0 5-91,9-2-179,-7 0-3302,15 2 3482,-15-2-90,6 3-180,0 2 90,3-4 270,-1 4 270,-1-8 449,-9 2 2943,0-3-3302,-17 0-451,13 0-268,-13 0 268,0 0 451,5 3-450,-16 1-270,18 3 0,2-4 90,-1 3-450,7-2 270,2 6 1,2-5-1,23 7 180,-20-8-270,28 9 270,-29-5 90,30 5-90,-30-9-90,13 5 450,-17-8-181,0 2 181,0-3-270,-9 0 0,-1 0 360,-1 0-180,3 0-90,8 0 89,-8 0 1,-3 0-180,1 0-629,1 0 629,9 0-270,0 0-90,0 6-180,0 11-3032,0-4 3482,9 9-797,-7-15 887,15 3 360,-15 6 179,6-1-2393,-8 3 1854,0-5 2214,-8-7-2124,6-2 90,-15 5-180,15-4-553,-15 2-526,15-4-6117,-7-3 7106,18-3 0,1-1 0,9-3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99"/>
    </inkml:context>
    <inkml:brush xml:id="br0">
      <inkml:brushProperty name="width" value="0.08571" units="cm"/>
      <inkml:brushProperty name="height" value="0.08571" units="cm"/>
    </inkml:brush>
  </inkml:definitions>
  <inkml:trace contextRef="#ctx0" brushRef="#br0">103 1 9242,'-11'0'539,"3"0"-179,0 0 0,6 0-180,-7 0 270,1 0 269,6 3-269,-7 0-90,9 1 0,0 2 629,0 1-719,-8 1 449,6 2-539,-7-4 540,9 1-450,-8-3 90,6 2-360,-6-2 0,-1 6 179,15-6-628,-3 8 449,7-7-630,24 14 540,-28-10 90,27 7-90,-22-12 540,16 8-270,-14-10 270,4 10-271,-17-8 271,-17 3-180,4-3-180,-14 2 0,16-6-789,3 3 969,-9-3-270,13 0 0,-21 0-3341,23 0 3161,-7 0-179,9 0 179,0 0 90,0 7 90,0-3 198,26 15-109,-20-7 1,19 5 90,-25-4 3662,17 4-3662,-13-8-90,13 9-90,-17-14 90,0 3 180,-17-1 179,13 1-449,-21-2 810,6 4-720,6-8-540,-4 2 270,17-3-1349,0 0 360,0 3 1169,0 0 0,9 4 0,1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00"/>
    </inkml:context>
    <inkml:brush xml:id="br0">
      <inkml:brushProperty name="width" value="0.08571" units="cm"/>
      <inkml:brushProperty name="height" value="0.08571" units="cm"/>
    </inkml:brush>
  </inkml:definitions>
  <inkml:trace contextRef="#ctx0" brushRef="#br0">94 0 8702,'-21'0'1169,"5"0"-989,16 0 540,0 0-270,0 3-181,0-2 271,0 2 270,-9-3-271,7 3-179,-15-2 270,15 5-450,-6-6 539,0 7-539,5-4 0,-5 1 360,8 8-90,0 0-450,0 2 0,8 5-90,-5-11 0,5 5 180,0-6 0,3-3 179,-1 2 91,7-5-180,-6 2-180,-1-3-90,-2 0 90,-8 0 0,9 0-450,-7 0 450,6 0-90,-8 0 180,0 0 360,-8 3-180,-11 4-180,6-3 90,-3 5 180,-1-5-270,13 3-1,-13 0-178,17-4 178,0 6-178,0-1 89,0 9-90,17-3 90,-13 3-90,38 3-933,-27-5 1023,12 2-3053,-19-11 3503,-8 0-204,0 1 204,-8 1-1,-3 2-89,-8-3 0,1-1-180,-1 1 481,0 3-751,8-3 2921,-5 3-3101,13-3-112,-5 3 22,8-2-719,8 1 629,3-2 180,-1-3-2158,7 2-990,-15-2 2338,7 3 1080,-9 0 0,0-1 0,0 1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01"/>
    </inkml:context>
    <inkml:brush xml:id="br0">
      <inkml:brushProperty name="width" value="0.08571" units="cm"/>
      <inkml:brushProperty name="height" value="0.08571" units="cm"/>
    </inkml:brush>
  </inkml:definitions>
  <inkml:trace contextRef="#ctx0" brushRef="#br0">76 48 7533,'-8'4'1169,"-3"2"-6649,1-5 5929,1 5 1320,1-5-1139,-2 5 409,-1-5-859,3 5 0,8-6-90,0 3 449,0 0-359,0-2 0,0 2 3392,0-3-3032,16 0-540,-11 0 180,20-9-3392,-15 4 3302,1-8 89,-3 3 1,9-4-90,-13 3 90,13-5-90,-9 11-270,-6-1 360,7 6-90,-1 0 3212,3 3-3212,-1 7 0,-1 2 180,7 14-3392,-12-2 3751,22 7-449,-16-13-90,1-2 0,-3-16 0,9-6-180,-5-2-90,7-12 3572,-10 6-3572,7-8 90,-11 6 90,20-3 90,-15 8-90,1 4 180,-3 4 270,-8 9-450,0-1 270,17 17-90,-13-9-90,13 9 180,-17-2 179,17 4-359,-13-8 360,29-1-450,-20-24 90,6 4-180,-2-11 270,-7 2-90,1 0-360,-3-9 270,-8 11-180,0-4 180,8 9-90,-6 4 0,7-3 0,-1 11 90,-6-7 0,7 11-180,-9-2 90,0 1 90,8 11 0,-6-10 630,15 19-450,-6-16-180,-1 8 90,-2-13 0,-8-1-270,9-5 180,-7 2 90,15-3-360,-15-3-90,6-1-179,9-6-3059,-13-7 1799,21 5-1260,-14-6 3059,-1 10 0,7-5 0,-6 3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02"/>
    </inkml:context>
    <inkml:brush xml:id="br0">
      <inkml:brushProperty name="width" value="0.08571" units="cm"/>
      <inkml:brushProperty name="height" value="0.08571" units="cm"/>
    </inkml:brush>
  </inkml:definitions>
  <inkml:trace contextRef="#ctx0" brushRef="#br0">38 68 8612,'-10'0'1169,"2"0"-809,8 0 0,0 0 90,-9 0 89,7 0 1,-6 0-270,16-3 180,3 0-450,-1-4 270,15-3-360,-21 3 449,13-3-179,-8 3 270,1 3-360,0 1 0,-1 3 0,-1 9 0,3 12-3572,8-2 3572,-9 7-90,-1-9 90,-9-3-90,8 0 0,2-1 0,1-9 180,6 2 3212,-7-9-3302,1-4-90,-3-3-270,9-13-3032,-5 10 3302,7-9 0,-10 14-270,-1-8 180,3 8 90,-1-8 0,-2 12 540,-8-2-540,0 9 269,9 4 91,-7 3 90,6 16-2628,1-9 2268,-7 6 179,6-8 271,9 0 1728,-13-4-2178,13-2-269,-9-9-1,3-6 270,-1-1 3122,7-4-3392,-15-8-540,23-11 630,-21 8-90,22-15 90,-24 28 990,15-4-630,-15 10 179,6 9-359,-8 2 0,0 3 180,0 5 180,0 7-90,0-3-180,0 5-90,0-14 179,17 2-179,-13-6-90,21 0 90,-23-4-90,23-3 90,-20-3-629,20-9 359,-23 2 0,15-12 180,-15 14 0,6-5 90,-8 3 0,17 0-90,-13 2 0,13 2 359,-17 6-538,0 6 269,0 2-630,0 5 90,0 1 270,8-4-1979,11 3-2158,27-5 4317,-21-1 0,26-1 0,-30-2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03"/>
    </inkml:context>
    <inkml:brush xml:id="br0">
      <inkml:brushProperty name="width" value="0.08571" units="cm"/>
      <inkml:brushProperty name="height" value="0.08571" units="cm"/>
    </inkml:brush>
  </inkml:definitions>
  <inkml:trace contextRef="#ctx0" brushRef="#br0">1 164 7353,'0'-11'360,"0"5"-1,0-1 1,0 1 0,0-2-90,0-2 0,8 3 719,3-6-809,-1 5 630,-1-8-631,-9 12 181,0-5 0,8 8 540,3-2-811,-1 3 541,-1 3-450,-9 1 0,0 5 180,0 5-180,8 0 179,-6 12 1,23-4-450,-21 0 270,13-10-360,-17-8 180,9-4-719,9-13 359,20-17 270,-15 5 90,11-22-90,-24 30 720,9-12-630,-8 18 449,-3 1-89,-8 7 270,8 15-450,3-6-90,-1 13 0,-1-2 89,8 13-268,-13-9 89,21 13 0,-15-25-90,1 7 0,6-12 90,-15-1 0,15-6-180,-7-16 180,9 5-90,0-21 90,-9 19 90,-1-3 90,-1 6 89,-6 8 1,15-4 90,-15 11-270,6-1 0,-8 12-270,0-5 270,0 5-180,0-3 90,9 7 0,1-5 540,9 13-540,-8-16 180,5 10-180,-5-11-450,-1-2 540,7-2-270,-6-4 0,-1-9-270,24-21 540,-28 2-180,19-12 0,-16 23 810,1-2-360,1 13 449,-3-3-719,-8 9 90,0 3-270,0 4 180,8 16 0,3-3-899,-1 6 449,-1-12-7106,7 5 7466,-11-13 0,11 9 0,-16-11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04"/>
    </inkml:context>
    <inkml:brush xml:id="br0">
      <inkml:brushProperty name="width" value="0.08571" units="cm"/>
      <inkml:brushProperty name="height" value="0.08571" units="cm"/>
    </inkml:brush>
  </inkml:definitions>
  <inkml:trace contextRef="#ctx0" brushRef="#br0">20 113 8972,'-11'-3'630,"3"2"-181,8-2-179,0 3 0,0-3 0,0 3 90,0-6-1,0 2 361,8-6-270,3 2 179,7-8-449,-7 11 360,6-7-360,-15 11 180,6-2-180,-8 3 539,9 12-539,-7-2 450,14 15-450,-14-10 89,7 8-359,-9-12 1,8 2-1,3-9 90,8-1-90,-9-3-180,15-12 180,-12 3-180,14-11 270,-16 10 0,-3 0-360,-8 0 540,0-1-180,0 1 180,0 3 0,8 4-180,-6 3 630,15 3-630,-15 1 539,15 12-449,-15-7 180,23 16-270,-20-13 90,11 5-3392,-16-8 3482,9-2-2193,1-3 2103,1-1-90,-3-3 0,-8 0 90,9 0-180,1-6 2350,9-14-2170,-9 7 2965,7-12-3055,-15 14 0,15-9-180,-15 8 0,15-7 180,-15 15-180,15-3 270,-15 7-90,6 0 180,-8 7 0,17 12 90,-13 1 179,13 10-269,-17-13 180,0 0-270,8-10 90,-5 2-180,13-8 180,3-13-90,2 2-270,-2-13 0,-2 7-180,-7-11 360,1 10-270,6-11 450,-15 23 0,6-7 0,-8 11-90,0 1 180,0 10 0,0 14 89,8 1-359,-5 3 90,5-12 360,9 0-360,-13-10 180,21 6-180,-23-12 0,23 0 0,-21-3-90,13-7-90,-17 2-180,9-8 360,-7 8-90,6-5 0,1 6 0,-7 3-90,6 1-450,0 16 360,3-4-89,-1 7-1620,-1-3 180,-9-2-1170,0 0-2132,0-5 4202,0 0-2250,0-5 3059,0 2 0,0-3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05"/>
    </inkml:context>
    <inkml:brush xml:id="br0">
      <inkml:brushProperty name="width" value="0.08571" units="cm"/>
      <inkml:brushProperty name="height" value="0.08571" units="cm"/>
    </inkml:brush>
  </inkml:definitions>
  <inkml:trace contextRef="#ctx0" brushRef="#br0">191 14 9781,'-21'-7'1170,"4"1"-990,17 6 0,0 0-1,-9 0 91,7 0-5750,-15 0 5660,15 0 1408,-6 0-1048,-9 6 500,13-2-950,-22 12-90,24-4 89,-23 17-89,20-12 0,-11 9 0,16-6 90,0-2 0,-9 3-180,7-5 180,-7-2-90,9 0 270,0 9 0,0-7-90,9 4 90,-7-4 90,32 8-270,-19-7-180,29 11 90,-23-23 90,15 8-90,-15-13-180,7 4 180,-9-8 269,25-6-2447,-27 2 2178,26-2 180,-33 1 270,18 1-360,-7-2 0,-2 3-270,-11 1 270,-8 5 2178,17-12-2268,-12 2 0,20-4 450,-23-7 3212,6 13-3123,-8-19-3841,0 18 3392,0-12 180,0 8 90,-16-16-180,3 12-90,-6-16-180,2 25 180,-2-7-90,6 9 90,-12 3-3438,-11 1 2628,-15 9-269,0-1 449,7 5 180,33 0-4317,-14 12 5244,12-8 0,-6 12 0,11-16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34"/>
    </inkml:context>
    <inkml:brush xml:id="br0">
      <inkml:brushProperty name="width" value="0.11429" units="cm"/>
      <inkml:brushProperty name="height" value="0.11429" units="cm"/>
    </inkml:brush>
  </inkml:definitions>
  <inkml:trace contextRef="#ctx0" brushRef="#br0">31 385 7899,'-17'9'3592,"4"-2"-1435,13-7-1795,0 0-577,0-7 2890,13-8-1332,4-10 34,1 2 1277,23-6-1124,6-9-997,-9 4 158,-1 15 1,-6 0 382,-24-10-536,48 12-1320,-21-25 658,0 28-1074,21-34 1478,-35 43-1366,11-22 1226,-17 25-1231,-28-5-1493,-3 7 1818,0 7-395,-11-5 193,-2 32 937,9-27-272,-33 33-60,47-29 1965,-34 11-353,24-7 641,-14 14-1095,0-10 156,0 10-1115,14-20 1184,4 4-390,13-11 350,0 12 85,0-13 238,0 13-754,0-12 666,0 18-670,0-16 1271,41 37-2667,-31-28 78,25 4 1,-2 2-845,-26 3 1204,36 11 0,10 0-1295,-9 0 846,0 7 1,1-3-748,-1-11-1429,1 25 3086,-25-23-752,8 14 938,-28-32 592,0 11 882,0-19-1963,0 4 874,0-6-652,-14-6 0,-3-3 0,-14-6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06"/>
    </inkml:context>
    <inkml:brush xml:id="br0">
      <inkml:brushProperty name="width" value="0.08571" units="cm"/>
      <inkml:brushProperty name="height" value="0.08571" units="cm"/>
    </inkml:brush>
  </inkml:definitions>
  <inkml:trace contextRef="#ctx0" brushRef="#br0">115 104 7533,'0'-8'1439,"0"2"-1079,-9 3-180,7 2 89,-6-2-89,-1 3 270,7 0-270,-6 0 360,-1 0-271,7 0 271,-15 6-3752,7-1 3392,-1 4-2179,3-2 1999,8 0 540,-9 15-450,7 4 90,-7 4-90,18 14 0,10-23-1517,-6 12 1427,12-19 1787,11 5-1697,-19-13 2268,34 7-2358,-30-13 270,25 0-180,-14-3 3212,13-1-3212,-24-3-90,-2 0 90,-2 0-90,2-6 0,-7 4 0,5-3 90,-8-1-90,1-5 0,1 3 719,-3-17-539,-8 18 0,0-9 90,0 7 0,-8-4-180,6 7 90,-15-6-180,15 13-180,-24-5 90,22 0 270,-21-2-180,6 5 90,-11-5-90,1 6 179,-24-9-89,19 10-180,-13-3 90,3 9-359,21 0-3213,-5 6 3392,11-1-5487,7 26 5667,-1-9 0,11 14 0,11-12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07"/>
    </inkml:context>
    <inkml:brush xml:id="br0">
      <inkml:brushProperty name="width" value="0.08571" units="cm"/>
      <inkml:brushProperty name="height" value="0.08571" units="cm"/>
    </inkml:brush>
  </inkml:definitions>
  <inkml:trace contextRef="#ctx0" brushRef="#br0">77 159 7443,'0'-8'1439,"0"2"-989,0 3-270,-9-1-1,7 0 1,-6 1 90,8 0-90,0 2 540,0-5-361,-9 6-179,7-7 450,-6 7-270,-1-4-3033,-1 14 3033,-1 4 270,3 20-308,8 2-143,0-1 1,17-5 180,-5 0-270,24-1-2256,-6-1 2166,-9-8 2706,55-10-2077,-27-24-494,-2 7 0,-1-3 225,3-25-2410,-13 8 2230,-26 6-1,7-8-1248,-15 12 1249,7-12 1477,-9 15-1657,0-6 180,0 2-360,-17-18 2829,4 15-2829,-31-21 90,20 26 1042,-18 5 0,-2 2-1042,12 3-200,-46 2-1059,40 14-1709,-3 16 1439,12-1-1080,12 11 2699,17-19 0,8 0 0,3-3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08"/>
    </inkml:context>
    <inkml:brush xml:id="br0">
      <inkml:brushProperty name="width" value="0.08571" units="cm"/>
      <inkml:brushProperty name="height" value="0.08571" units="cm"/>
    </inkml:brush>
  </inkml:definitions>
  <inkml:trace contextRef="#ctx0" brushRef="#br0">86 7 7623,'-21'0'629,"4"0"1,17 0-90,0-3-181,0 3 91,0-3 1529,0 3-1799,0 3 0,0-3-90,0 6 90,0-5 90,0 5-91,9-2-179,-7 0-3302,15 2 3482,-15-2-90,6 3-180,0 2 90,3-4 270,-1 4 270,-1-8 449,-9 2 2943,0-3-3302,-17 0-451,13 0-268,-13 0 268,0 0 451,5 3-450,-16 1-270,18 3 0,2-4 90,-1 3-450,7-2 270,2 6 1,2-5-1,23 7 180,-20-8-270,28 9 270,-29-5 90,30 5-90,-30-9-90,13 5 450,-17-8-181,0 2 181,0-3-270,-9 0 0,-1 0 360,-1 0-180,3 0-90,8 0 89,-8 0 1,-3 0-180,1 0-629,1 0 629,9 0-270,0 0-90,0 6-180,0 11-3032,0-4 3482,9 9-797,-7-15 887,15 3 360,-15 6 179,6-1-2393,-8 3 1854,0-5 2214,-8-7-2124,6-2 90,-15 5-180,15-4-553,-15 2-526,15-4-6117,-7-3 7106,18-3 0,1-1 0,9-3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09"/>
    </inkml:context>
    <inkml:brush xml:id="br0">
      <inkml:brushProperty name="width" value="0.08571" units="cm"/>
      <inkml:brushProperty name="height" value="0.08571" units="cm"/>
    </inkml:brush>
  </inkml:definitions>
  <inkml:trace contextRef="#ctx0" brushRef="#br0">103 1 9242,'-11'0'539,"3"0"-179,0 0 0,6 0-180,-7 0 270,1 0 269,6 3-269,-7 0-90,9 1 0,0 2 629,0 1-719,-8 1 449,6 2-539,-7-4 540,9 1-450,-8-3 90,6 2-360,-6-2 0,-1 6 179,15-6-628,-3 8 449,7-7-630,24 14 540,-28-10 90,27 7-90,-22-12 540,16 8-270,-14-10 270,4 10-271,-17-8 271,-17 3-180,4-3-180,-14 2 0,16-6-789,3 3 969,-9-3-270,13 0 0,-21 0-3341,23 0 3161,-7 0-179,9 0 179,0 0 90,0 7 90,0-3 198,26 15-109,-20-7 1,19 5 90,-25-4 3662,17 4-3662,-13-8-90,13 9-90,-17-14 90,0 3 180,-17-1 179,13 1-449,-21-2 810,6 4-720,6-8-540,-4 2 270,17-3-1349,0 0 360,0 3 1169,0 0 0,9 4 0,1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10"/>
    </inkml:context>
    <inkml:brush xml:id="br0">
      <inkml:brushProperty name="width" value="0.08571" units="cm"/>
      <inkml:brushProperty name="height" value="0.08571" units="cm"/>
    </inkml:brush>
  </inkml:definitions>
  <inkml:trace contextRef="#ctx0" brushRef="#br0">94 0 8702,'-21'0'1169,"5"0"-989,16 0 540,0 0-270,0 3-181,0-2 271,0 2 270,-9-3-271,7 3-179,-15-2 270,15 5-450,-6-6 539,0 7-539,5-4 0,-5 1 360,8 8-90,0 0-450,0 2 0,8 5-90,-5-11 0,5 5 180,0-6 0,3-3 179,-1 2 91,7-5-180,-6 2-180,-1-3-90,-2 0 90,-8 0 0,9 0-450,-7 0 450,6 0-90,-8 0 180,0 0 360,-8 3-180,-11 4-180,6-3 90,-3 5 180,-1-5-270,13 3-1,-13 0-178,17-4 178,0 6-178,0-1 89,0 9-90,17-3 90,-13 3-90,38 3-933,-27-5 1023,12 2-3053,-19-11 3503,-8 0-204,0 1 204,-8 1-1,-3 2-89,-8-3 0,1-1-180,-1 1 481,0 3-751,8-3 2921,-5 3-3101,13-3-112,-5 3 22,8-2-719,8 1 629,3-2 180,-1-3-2158,7 2-990,-15-2 2338,7 3 1080,-9 0 0,0-1 0,0 1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11"/>
    </inkml:context>
    <inkml:brush xml:id="br0">
      <inkml:brushProperty name="width" value="0.08571" units="cm"/>
      <inkml:brushProperty name="height" value="0.08571" units="cm"/>
    </inkml:brush>
  </inkml:definitions>
  <inkml:trace contextRef="#ctx0" brushRef="#br0">20 95 7533,'0'7'1619,"0"-3"-1439,-9-1 0,7 0 89,-6-2-269,8 2 270,0-3-90,8 0 0,-6 0 90,7-3-90,-9-1 449,16-6-449,-12 0 360,13-4-360,-8 3 0,1-7-360,1 8 0,5-6 90,-14 13 180,15-1-90,-15 4 90,15 7 0,-15-3-180,7 12 90,-9-8 0,8 17 90,3-14 180,-1 14-270,-2-17 0,1 2 90,1-7 0,1-12-180,-3 3 90,1-10 0,1 6 90,0-1-270,-1-2 90,-9 3 0,8-4 90,-6 3 90,15-5-90,-6 11 180,-1-4 0,-1 9 89,-1 9-179,-6-1-269,15 12 268,-15-9 91,6 11-90,1-12 360,1 6-360,1-10 0,-3-2 0,-8-1-90,0-3 0,8 0 270,3-12-720,-1 3-90,7-17 360,-15 14 270,23-10-90,-20 14 90,11-2 90,-16 7-180,0 9 0,9-2 90,1 19-90,1-17-90,-3 19 180,-8-20-90,9 5 90,-7-4 270,14-6-270,-13 3 90,22-12-270,-21 7 90,21-16-180,-23 13 90,15-11 90,-7 11 90,1-4 90,6 8-360,-7-2 180,9 3-810,0 3 630,-9 1-1439,7 3 1350,-6-3-2970,8 2 3239,-9-6 0,7 7 0,-7-3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12"/>
    </inkml:context>
    <inkml:brush xml:id="br0">
      <inkml:brushProperty name="width" value="0.08571" units="cm"/>
      <inkml:brushProperty name="height" value="0.08571" units="cm"/>
    </inkml:brush>
  </inkml:definitions>
  <inkml:trace contextRef="#ctx0" brushRef="#br0">19 100 9242,'-10'-4'449,"1"-2"-269,9 5-629,0-5 269,0 2 180,0 0 0,0-2 270,0-1-180,0 3 899,9-5-899,1 8 899,1-5-1079,-3 5 450,0 1-360,-6 1 180,7 8-180,-9-5-90,0 12 0,0-7 180,17 10 0,-13-14 90,13 10-90,-17-13 0,16 7 0,-12-11-270,30-8 270,-30-2-270,13-11 0,-17 8 180,8 2 0,-5 0 0,5 2 0,9-3 0,-13 4 0,13 3 0,-9 10 0,-6 2 90,15 14-90,-15-10 360,6 16-180,-8-16 0,9 7 0,-7-12-1,15 2-89,-15-3 0,15 1 0,-7-1 0,1-6 0,5-1-450,3-8 360,-6 3-449,4-13 359,-9 13 180,2-10 0,1 15 89,-3-2-179,-8 6 0,0 3 0,0 0 90,9 10-90,-7-4 360,15 6-270,-15-7 360,6 5-270,0-8-90,3 0 0,-1-5-180,7-2 180,-15-2-360,15-12 450,-6 7 269,-1-7-179,-2 12 0,9 1-180,-13 3-450,30 6 90,-30-1-809,21 7 539,-14-7 540,8 4 0,-9-5 0,-1 3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13"/>
    </inkml:context>
    <inkml:brush xml:id="br0">
      <inkml:brushProperty name="width" value="0.08571" units="cm"/>
      <inkml:brushProperty name="height" value="0.08571" units="cm"/>
    </inkml:brush>
  </inkml:definitions>
  <inkml:trace contextRef="#ctx0" brushRef="#br0">0 27 7533,'11'14'180,"-3"-3"719,-8-4-359,8-1-90,-6-6-91,15 6 1,-15-5-360,15 2 360,-15-6-180,7-1 359,-1-5-359,-6-2 450,15-3-540,-15 4 90,6 0-180,-8 6 90,0-2-90,0 5-450,0-2 270,0 3-90,9 6 180,-7 2 90,15 20 180,-15-13-180,23 22 90,-21-24 180,21 10-180,-23-13 90,23-3-180,-20-7 90,11-4-90,-7-9 0,1 5-180,9-20 270,0 14-270,-8-14 90,-3 13-90,0-4 180,-6 10 180,7 0-180,-1 9 360,-6 12-270,7-3 270,-9 14-360,0-11 359,8 13-269,3-16 180,7 14-180,-7-19-90,-3 2 90,-8-6-270,9 0 270,-7-3-90,15-10 90,-15 1-270,14-11 90,-5 9-180,-1-9 270,-1 14 270,-9-3-270,8 12-90,3 3 0,-1 1 180,7 9 0,-15-8 180,6 13 0,1-16 90,1 14-270,1-15 449,-3 8-359,-8-8 90,17-1-90,-13-4-180,13-9 180,-9 5-1349,3-8 989,8 11-2159,8-4 2069,-14 8 270,3-2 0,-7 3 0,1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14"/>
    </inkml:context>
    <inkml:brush xml:id="br0">
      <inkml:brushProperty name="width" value="0.08571" units="cm"/>
      <inkml:brushProperty name="height" value="0.08571" units="cm"/>
    </inkml:brush>
  </inkml:definitions>
  <inkml:trace contextRef="#ctx0" brushRef="#br0">19 79 7533,'-10'8'1439,"1"-2"-720,9-3-539,0-2 90,0 2-90,0-3 0,0-3 0,0-1 0,0-3 0,0-3 269,9-7-179,-7 5 90,6-4-180,1 9 540,1 1-541,9 2-448,0 1 179,-9 9 180,7 11-360,-15-5-180,23 20 360,-20-23 180,20 16-90,-23-19 90,15 6 90,-15-14 90,23-2-270,-21-4 90,21-14 0,-14 9-90,-1-9-90,-1 8 90,-9 3 90,0 1-90,0 4-180,0-1 270,8 3-180,-6-2 90,7 5 0,-1 7 0,2-1-90,1 18 90,-3-14 270,-8 13-90,9-17 179,1 10-89,1-13-90,-3 7-180,0-8 90,-5 2 0,5-3-360,0-3 360,-6-1-180,7-9 90,-9 7-270,8-9 450,3 14-270,-1-8 270,-1 8-180,-1-2 90,-6 0 0,6 2-90,-8-2 360,0 3-180,9 0 90,1 6-181,1-1 361,-3 5-180,-8-4 450,9 7-630,1-7 90,1 6-91,-3-8-89,-8-1 90,8 0-1169,-6-3-720,7-3 270,-1 0 1169,-6-4 360,7-3 0,-18 2 0,-1-2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15"/>
    </inkml:context>
    <inkml:brush xml:id="br0">
      <inkml:brushProperty name="width" value="0.11429" units="cm"/>
      <inkml:brushProperty name="height" value="0.11429" units="cm"/>
    </inkml:brush>
  </inkml:definitions>
  <inkml:trace contextRef="#ctx0" brushRef="#br0">0 1 14140,'0'17'4463,"14"-3"-7341,-10-7 2695,9-5-373,1 11-345,-11-11-91,11 5 249,-14-7 653,0 14 0,0-11 1704,0 10-605,0-5 279,0 0 510,0 1 361,0 4-180,0-11-481,0 11-1318,0-11 0,-27 18 210,20-16-342,-21 24 541,28-25-1309,0 18 630,0-13-90,0 0 90,0-1 90,0 0-300,0-5 612,14 5-2802,3-7 1802,0 0-91,-3 0 1,-14 0 90,0 0-181,0 7 240,0-6 179,0 6 2171,0 0-1212,0-6-1,0 6 270,0-7-539,0 0 1,0 7 0,0 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035"/>
    </inkml:context>
    <inkml:brush xml:id="br0">
      <inkml:brushProperty name="width" value="0.11429" units="cm"/>
      <inkml:brushProperty name="height" value="0.11429" units="cm"/>
      <inkml:brushProperty name="color" value="#E71225"/>
    </inkml:brush>
  </inkml:definitions>
  <inkml:trace contextRef="#ctx0" brushRef="#br0">2 0 11227,'0'17'7465,"0"4"-4916,0-13-1050,0 21-581,0 11-336,0 0-231,0 12 2,0-20 1581,0 13-1844,0-6 0,0 2-90,0 16-13,6-5 0,1 3-210,-5-16 1,0 1 33,11 26 0,1 3 54,-12-22 1,0 1 65,5 21 0,-1-1 6,-5-25 1,-2 1 157,1 23 1,0 1-96,0-28 0,0 0 103,0 18 0,0-3 162,0 1 23,-13 14 359,9-15-298,-10 17 145,1-35-312,11 5 1,0 2-112,-11 0 80,11 9 1,4 1-209,-2-4 12,0 4 0,0-2-333,0-14 317,0 5 0,0-1-217,0-12 82,0 34 215,13-46-1363,-9 39 1282,9-35-907,-13 28 969,0-26 90,0 20-90,0-17 0,0 43 0,0-46 1131,0 26-1012,0-28 670,0 22-789,0-8-180,0 8 90,0-28-90,14-2-1434,-10-12-426,9 5-88,-13-7-2055,0 0 1529,0-7 2654,0 5 0,0-19 0,0 4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16"/>
    </inkml:context>
    <inkml:brush xml:id="br0">
      <inkml:brushProperty name="width" value="0.11429" units="cm"/>
      <inkml:brushProperty name="height" value="0.11429" units="cm"/>
    </inkml:brush>
  </inkml:definitions>
  <inkml:trace contextRef="#ctx0" brushRef="#br0">0 1 16029,'0'24'3743,"0"-8"-2645,0-3-370,14-4-3608,-10 6 3097,23-6-1516,-24 5 1436,11-13-571,-14 13 794,0-5-180,0-1 359,0 6 1625,0-6-929,0 8 575,-14-8-677,-3 13 745,0-18-2446,3 25 1377,14-25-3597,0 24 2518,0-23-175,0 16 0,28-11 1,6 6-1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17"/>
    </inkml:context>
    <inkml:brush xml:id="br0">
      <inkml:brushProperty name="width" value="0.11429" units="cm"/>
      <inkml:brushProperty name="height" value="0.11429" units="cm"/>
    </inkml:brush>
  </inkml:definitions>
  <inkml:trace contextRef="#ctx0" brushRef="#br0">93 110 13008,'-17'8'6701,"-11"-1"-6277,25 0 2054,-11-5-3149,1 12 2065,9-6-476,-9 0-541,13 13 392,0-11-618,27 19-1499,-20-12 78,47 19-32,-47-24-495,48 22-640,-48-30 357,47 10 1006,-33-14 305,10-14 2475,-4 4-758,-24-40 914,11 28 700,-14-48-697,0 41 180,-14-36-1195,-16 38-2192,-5-17-386,-9 34-304,0 17 1061,9 5 958,5 38 0,16-23 0,14 18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18"/>
    </inkml:context>
    <inkml:brush xml:id="br0">
      <inkml:brushProperty name="width" value="0.11429" units="cm"/>
      <inkml:brushProperty name="height" value="0.11429" units="cm"/>
    </inkml:brush>
  </inkml:definitions>
  <inkml:trace contextRef="#ctx0" brushRef="#br0">1 93 14140,'17'-9'3464,"-4"3"-2280,-13 6-2368,0 0 563,0 6 1515,0-4-320,0 12-53,0-12 437,0 11-709,0-4-179,0 6 1068,0 7-89,0-4-1319,14 10-512,-11-17 167,11 2-1121,0-13 778,3-20 1716,0 8-623,24-45 752,-34 29-341,20-17 1368,-27 23-1299,14 6 1634,-11 1-777,24 6-2601,-23 2 1955,9 14-3614,-13 2 2601,0 20-674,0-3 1041,0 18-875,14-25-1042,3 8 1102,0-18-2174,-3-1 2716,-14-1 3,14-7-868,-11 0-91,11 0 91,-14-7 2183,13-8 567,4-2 803,1-12 613,-5 18-2730,1-9 1442,-11 12-210,25-1-1039,-25 2 331,11 7-2567,-14 0 130,0 14 401,0-4 646,0 26-573,13-17-1102,-9 10 2119,23-14-3028,-24 1 3496,11-8-1607,0-1-853,3-14 1616,0-8 802,10 5 656,-23-25-714,9 30 1651,1-29-900,-11 30 1541,25-9-825,-25 13-2529,11 0-713,-14 0 567,0 7 590,14-5-762,3 18-1141,0-17 84,-4 25 1238,-13-25 1553,14 18-882,-11-20-1323,25 6 1,-25-7 869,11 0 505,-14 0 369,13-7 0,-9 6 0,10-6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19"/>
    </inkml:context>
    <inkml:brush xml:id="br0">
      <inkml:brushProperty name="width" value="0.11429" units="cm"/>
      <inkml:brushProperty name="height" value="0.11429" units="cm"/>
    </inkml:brush>
  </inkml:definitions>
  <inkml:trace contextRef="#ctx0" brushRef="#br0">1 0 14354,'34'0'630,"-7"0"-450,-27 0 90,14 0-450,3 7-854,0-5 1038,10 12-1050,-10-6 63,0 1 4,-3 5 134,0 8 721,-11-3 274,11 24 881,-14-25-867,-14 25 1856,11-31-1414,-38 22 1,34-24 0,-20 12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20"/>
    </inkml:context>
    <inkml:brush xml:id="br0">
      <inkml:brushProperty name="width" value="0.11429" units="cm"/>
      <inkml:brushProperty name="height" value="0.11429" units="cm"/>
    </inkml:brush>
  </inkml:definitions>
  <inkml:trace contextRef="#ctx0" brushRef="#br0">31 0 14140,'0'26'3833,"0"-6"-2555,0-20-2466,0 7 1775,0-5 14,0 11-326,0-4-1,0-1 594,0 6-868,0-12 0,0 11 958,0-11-778,0 12-180,0-6 180,0 1-180,0 4 539,0-4-539,0 0 630,0 11-540,0-16-360,0 16-1529,-14-12 2048,11 8 0,-11-1 0,14 1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21"/>
    </inkml:context>
    <inkml:brush xml:id="br0">
      <inkml:brushProperty name="width" value="0.11429" units="cm"/>
      <inkml:brushProperty name="height" value="0.11429" units="cm"/>
    </inkml:brush>
  </inkml:definitions>
  <inkml:trace contextRef="#ctx0" brushRef="#br0">0 123 12701,'17'-17'6607,"-3"-4"-3241,0 20-5155,-11-13 2695,11 12-1769,-14-11 1027,0 11-199,0-12 1084,0 12-1518,13-18 474,5 17 214,-1-11-346,-4 14-25,-13 0-806,0 7 958,0-5-90,0 11 0,0 2-876,14 2 124,-11 6 201,11-15-470,-14 13 2069,0-18-958,27 11-1850,-20-7 179,21-5 585,-28 5 2327,0-7-1905,0 0 1595,13-7-946,4-2 136,0-13 2756,-3 5-422,0-6-337,-11 15-1096,24-12 324,-23 16 287,9-10-1032,-13 14-1501,0 0-905,0 7 931,0 8-158,14-4-1636,-10 16 2130,23-17-1793,-24 13 1446,11-15-241,0 6 560,-11-12-1516,11-2 1034,-14-2 2604,27-19-1012,-20 18 955,20-24-627,-27 17 1213,14-13 580,3 14-734,0 2-1161,-3 7-1818,-14 0-213,0 0 370,0 7 317,0-5 394,13 12-2398,4-12 1489,0 11-580,-3-11 1337,0 5-568,-11-7 900,25 0-1049,-25-7 1873,24-2 327,-23-6 420,9 0 963,-13-1-1154,14 8 505,-11 1 76,25 7-1961,-25 7-1736,11 1 116,-14 1 1197,0 4-254,0-4 767,0 6-206,0-6-707,0 5 1781,0-13-45,0 6 1174,27-7-3135,-20 0 90,20 0-90,-13 0 0,-11 0 269,25 0-269,-25-7 2111,24 6-1896,-23-6 3124,10 14-2952,-14-6 1709,13 13-1528,-9-12-1134,23 5 1052,-24-1-74,11-4 0,-14 5 0,0-7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22"/>
    </inkml:context>
    <inkml:brush xml:id="br0">
      <inkml:brushProperty name="width" value="0.11429" units="cm"/>
      <inkml:brushProperty name="height" value="0.11429" units="cm"/>
    </inkml:brush>
  </inkml:definitions>
  <inkml:trace contextRef="#ctx0" brushRef="#br0">62 124 11892,'-31'16'5791,"14"5"-1811,3-6-2399,14 3-1599,0 4 66,0-7 38,0 7 23,0 2 849,0 7-885,0-7-735,14 5-795,3-5 246,14 6-327,-1-13-507,1 4 36,0-19 847,13 5-199,-9-21 1110,-5-12 0,-2-6 1650,-8-9-511,-4-9 1,-5 1 1181,-11 18-116,0-25 146,0 25-848,-13-2-576,-4 3-1706,-28 0-1526,25 13 85,-35 2 620,48 8-247,-61 34 1701,58-6 489,-31 37 1051,41-24-895,0 11 0,0-7 1,0 1-1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23"/>
    </inkml:context>
    <inkml:brush xml:id="br0">
      <inkml:brushProperty name="width" value="0.11429" units="cm"/>
      <inkml:brushProperty name="height" value="0.11429" units="cm"/>
    </inkml:brush>
  </inkml:definitions>
  <inkml:trace contextRef="#ctx0" brushRef="#br0">92 0 14717,'-17'9'4443,"4"-2"-3021,13 0-1036,0-5-225,0 4 65,-14-6-968,11 7 1783,-11-5-802,0 18 480,11-16-377,-11 16 628,14-11-1420,27 6-1403,-20 1 1359,21-1-2116,-28-6 3050,13-2-3213,-9-1 1253,23-4-248,-24 5 1292,-3-1 2420,-3-4-555,-24 5 544,23 0-1056,-9-5 229,13 12-631,-14-6 538,11 0 398,-11 6-636,28-5-2848,-11 6 1766,11-6-2418,-14 4 3691,0-4-696,0 6 56,0-6-812,0 4-109,0-4 2633,0 0-1344,0 11 1244,0-10-3827,0 12 1552,0-13 0,13-2 0,4-7 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24"/>
    </inkml:context>
    <inkml:brush xml:id="br0">
      <inkml:brushProperty name="width" value="0.11429" units="cm"/>
      <inkml:brushProperty name="height" value="0.11429" units="cm"/>
    </inkml:brush>
  </inkml:definitions>
  <inkml:trace contextRef="#ctx0" brushRef="#br0">1 108 14357,'17'-8'3733,"10"-6"-2385,-23 12-575,9-5-273,-13 0-488,0-1 22,14-1 407,-11-4 714,25 11-1648,-25-12 731,11 12-850,-1-4 479,-9 6-546,23 6-386,-24 3-147,11 6-781,-14 1 2546,0 19-1027,0-21 912,0 20-659,0-32 900,14 12-1049,3-12 229,0 4-19,10-12-140,-23-17 598,9 5 1029,15-25-215,-21 31-86,20-15 1455,-27 18-1342,0-6 269,0 6-1107,14 3-391,-11 6-1736,24 6-434,-23-4-243,9 11-5,-13-4 2418,0 6 0,14 1-1329,-11-1 787,25 0-357,-25-6 1414,11-2-515,-14-14 1641,13 6-1992,-9-13 824,23 12 485,-10-26 639,0 17 671,-3-12-373,-14 17 32,0 6-2426,14 0 531,-11 6-1239,24 3 564,-23 13-743,10-12-834,-14 18 1228,13-25-81,4 18 486,0-20 485,-3 6-469,-14-7 1087,14 0-803,-11-7 2916,24-1-2638,-23-8 1686,10-5 861,-14 3-1486,13-4 1701,-9 13-1166,9 3-596,-13 6-1870,14 0 389,-11 6-756,11 10-1172,-14-6 2508,14 24-2011,-11-29 42,11 29 819,-14-23 1829,0 4-90,0-8 324,13-7-177,-9 0-1325,23-7 1152,-23-8 1200,9-9 167,1 7-510,3-11-144,0 25-1487,-3-17 2133,-14 18-1333,0 2-500,0 2-1241,0 18-119,0-9-1589,0 10 2225,13-5 0,4-1 0,14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08:41.125"/>
    </inkml:context>
    <inkml:brush xml:id="br0">
      <inkml:brushProperty name="width" value="0.11429" units="cm"/>
      <inkml:brushProperty name="height" value="0.11429" units="cm"/>
    </inkml:brush>
  </inkml:definitions>
  <inkml:trace contextRef="#ctx0" brushRef="#br0">1 147 14447,'0'18'3616,"0"2"-2620,0-18-364,0 12-90,0-13-91,0 13-142,0-5-212,0 6 582,0-6-409,0 11-450,13-10-2014,18 26 712,-10-17-403,33 10 250,-47-20 432,61-3 422,-57-12 1687,43-3-1093,-50-13 2683,23-2-182,-24-7 150,11-34-246,-14 33-925,-14-32-835,-3 47-1263,-10-11 1,-4 0-549,-6 11 2,1-3 1,0 6-1268,2 22 1941,3 21-364,17-3 1080,14 32 0,0-22 0,0 16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36FEB-712F-D9A5-B6DA-D756FB187CF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IT"/>
          </a:p>
        </p:txBody>
      </p:sp>
      <p:sp>
        <p:nvSpPr>
          <p:cNvPr id="3" name="Subtitle 2">
            <a:extLst>
              <a:ext uri="{FF2B5EF4-FFF2-40B4-BE49-F238E27FC236}">
                <a16:creationId xmlns:a16="http://schemas.microsoft.com/office/drawing/2014/main" id="{8647F43B-18EC-A756-6748-BDAC18FFCF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IT"/>
          </a:p>
        </p:txBody>
      </p:sp>
      <p:sp>
        <p:nvSpPr>
          <p:cNvPr id="4" name="Date Placeholder 3">
            <a:extLst>
              <a:ext uri="{FF2B5EF4-FFF2-40B4-BE49-F238E27FC236}">
                <a16:creationId xmlns:a16="http://schemas.microsoft.com/office/drawing/2014/main" id="{1D11381E-CD6F-86E0-3008-8375F74C95CD}"/>
              </a:ext>
            </a:extLst>
          </p:cNvPr>
          <p:cNvSpPr>
            <a:spLocks noGrp="1"/>
          </p:cNvSpPr>
          <p:nvPr>
            <p:ph type="dt" sz="half" idx="10"/>
          </p:nvPr>
        </p:nvSpPr>
        <p:spPr/>
        <p:txBody>
          <a:bodyPr/>
          <a:lstStyle/>
          <a:p>
            <a:fld id="{9548EC00-85CB-FE48-AEFA-5EC54BD6331D}" type="datetimeFigureOut">
              <a:rPr lang="en-IT" smtClean="0"/>
              <a:t>04/09/23</a:t>
            </a:fld>
            <a:endParaRPr lang="en-IT"/>
          </a:p>
        </p:txBody>
      </p:sp>
      <p:sp>
        <p:nvSpPr>
          <p:cNvPr id="5" name="Footer Placeholder 4">
            <a:extLst>
              <a:ext uri="{FF2B5EF4-FFF2-40B4-BE49-F238E27FC236}">
                <a16:creationId xmlns:a16="http://schemas.microsoft.com/office/drawing/2014/main" id="{640BCA91-6AA1-52A5-2CC4-07EE5AB6AFA4}"/>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038F6D1C-BA50-4601-07C4-8AE6C4658A6F}"/>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3745571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89A32-E5B0-D843-0DC6-6042FF9CD2D2}"/>
              </a:ext>
            </a:extLst>
          </p:cNvPr>
          <p:cNvSpPr>
            <a:spLocks noGrp="1"/>
          </p:cNvSpPr>
          <p:nvPr>
            <p:ph type="title"/>
          </p:nvPr>
        </p:nvSpPr>
        <p:spPr/>
        <p:txBody>
          <a:bodyPr/>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60303DAC-9DB9-EAD3-9C3E-52D77E30330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9EA37E6C-798F-6411-293C-84E12EF0F63D}"/>
              </a:ext>
            </a:extLst>
          </p:cNvPr>
          <p:cNvSpPr>
            <a:spLocks noGrp="1"/>
          </p:cNvSpPr>
          <p:nvPr>
            <p:ph type="dt" sz="half" idx="10"/>
          </p:nvPr>
        </p:nvSpPr>
        <p:spPr/>
        <p:txBody>
          <a:bodyPr/>
          <a:lstStyle/>
          <a:p>
            <a:fld id="{9548EC00-85CB-FE48-AEFA-5EC54BD6331D}" type="datetimeFigureOut">
              <a:rPr lang="en-IT" smtClean="0"/>
              <a:t>04/09/23</a:t>
            </a:fld>
            <a:endParaRPr lang="en-IT"/>
          </a:p>
        </p:txBody>
      </p:sp>
      <p:sp>
        <p:nvSpPr>
          <p:cNvPr id="5" name="Footer Placeholder 4">
            <a:extLst>
              <a:ext uri="{FF2B5EF4-FFF2-40B4-BE49-F238E27FC236}">
                <a16:creationId xmlns:a16="http://schemas.microsoft.com/office/drawing/2014/main" id="{9EF0EE85-38CC-FAA4-8626-2AC479E99932}"/>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3C35E5A4-9B6E-D8BD-E0E1-679048D04EDD}"/>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3432344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89965F-0790-BD2E-8781-198C49449BA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1938616D-CE63-9349-EC51-446554741DD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659A12E4-D4FB-2253-9FBC-D18546D59690}"/>
              </a:ext>
            </a:extLst>
          </p:cNvPr>
          <p:cNvSpPr>
            <a:spLocks noGrp="1"/>
          </p:cNvSpPr>
          <p:nvPr>
            <p:ph type="dt" sz="half" idx="10"/>
          </p:nvPr>
        </p:nvSpPr>
        <p:spPr/>
        <p:txBody>
          <a:bodyPr/>
          <a:lstStyle/>
          <a:p>
            <a:fld id="{9548EC00-85CB-FE48-AEFA-5EC54BD6331D}" type="datetimeFigureOut">
              <a:rPr lang="en-IT" smtClean="0"/>
              <a:t>04/09/23</a:t>
            </a:fld>
            <a:endParaRPr lang="en-IT"/>
          </a:p>
        </p:txBody>
      </p:sp>
      <p:sp>
        <p:nvSpPr>
          <p:cNvPr id="5" name="Footer Placeholder 4">
            <a:extLst>
              <a:ext uri="{FF2B5EF4-FFF2-40B4-BE49-F238E27FC236}">
                <a16:creationId xmlns:a16="http://schemas.microsoft.com/office/drawing/2014/main" id="{AF5AAD8B-832B-DA12-600D-E3E2B4A9635D}"/>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DA597734-8E11-FFEC-98E0-6D16D42880F4}"/>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505485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40A28-2393-FCDC-65F6-5F1B5D5E86B0}"/>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B2C6C048-E5AE-4D50-91AF-6E705E82828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D8694027-9B78-4262-F0AF-44D8B0329FF8}"/>
              </a:ext>
            </a:extLst>
          </p:cNvPr>
          <p:cNvSpPr>
            <a:spLocks noGrp="1"/>
          </p:cNvSpPr>
          <p:nvPr>
            <p:ph type="dt" sz="half" idx="10"/>
          </p:nvPr>
        </p:nvSpPr>
        <p:spPr/>
        <p:txBody>
          <a:bodyPr/>
          <a:lstStyle/>
          <a:p>
            <a:fld id="{9548EC00-85CB-FE48-AEFA-5EC54BD6331D}" type="datetimeFigureOut">
              <a:rPr lang="en-IT" smtClean="0"/>
              <a:t>04/09/23</a:t>
            </a:fld>
            <a:endParaRPr lang="en-IT"/>
          </a:p>
        </p:txBody>
      </p:sp>
      <p:sp>
        <p:nvSpPr>
          <p:cNvPr id="5" name="Footer Placeholder 4">
            <a:extLst>
              <a:ext uri="{FF2B5EF4-FFF2-40B4-BE49-F238E27FC236}">
                <a16:creationId xmlns:a16="http://schemas.microsoft.com/office/drawing/2014/main" id="{3D882125-A975-0BCA-A263-B07D43D7F419}"/>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7E0119CC-DB3A-7B01-7E89-DF044BD85B50}"/>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1803644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6C679-6653-292D-8C39-BCA6A4CBAE8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IT"/>
          </a:p>
        </p:txBody>
      </p:sp>
      <p:sp>
        <p:nvSpPr>
          <p:cNvPr id="3" name="Text Placeholder 2">
            <a:extLst>
              <a:ext uri="{FF2B5EF4-FFF2-40B4-BE49-F238E27FC236}">
                <a16:creationId xmlns:a16="http://schemas.microsoft.com/office/drawing/2014/main" id="{0092DBC7-F18D-862E-434C-0420F0591F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4F4A066-84A4-449A-B6EC-F217BDC54E53}"/>
              </a:ext>
            </a:extLst>
          </p:cNvPr>
          <p:cNvSpPr>
            <a:spLocks noGrp="1"/>
          </p:cNvSpPr>
          <p:nvPr>
            <p:ph type="dt" sz="half" idx="10"/>
          </p:nvPr>
        </p:nvSpPr>
        <p:spPr/>
        <p:txBody>
          <a:bodyPr/>
          <a:lstStyle/>
          <a:p>
            <a:fld id="{9548EC00-85CB-FE48-AEFA-5EC54BD6331D}" type="datetimeFigureOut">
              <a:rPr lang="en-IT" smtClean="0"/>
              <a:t>04/09/23</a:t>
            </a:fld>
            <a:endParaRPr lang="en-IT"/>
          </a:p>
        </p:txBody>
      </p:sp>
      <p:sp>
        <p:nvSpPr>
          <p:cNvPr id="5" name="Footer Placeholder 4">
            <a:extLst>
              <a:ext uri="{FF2B5EF4-FFF2-40B4-BE49-F238E27FC236}">
                <a16:creationId xmlns:a16="http://schemas.microsoft.com/office/drawing/2014/main" id="{3FBA7F61-3AE5-8A42-5BB5-30F4C7788ADD}"/>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785EBD68-8052-7E0E-50D9-A9A9C301C672}"/>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1969541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35E9C-BA22-88C1-EA67-2F8C18D5DBF3}"/>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191F9916-18C0-A116-C7CC-14FAD61ED2B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Content Placeholder 3">
            <a:extLst>
              <a:ext uri="{FF2B5EF4-FFF2-40B4-BE49-F238E27FC236}">
                <a16:creationId xmlns:a16="http://schemas.microsoft.com/office/drawing/2014/main" id="{20B615A4-28C2-D1AA-39D5-34D1AF82B6F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Date Placeholder 4">
            <a:extLst>
              <a:ext uri="{FF2B5EF4-FFF2-40B4-BE49-F238E27FC236}">
                <a16:creationId xmlns:a16="http://schemas.microsoft.com/office/drawing/2014/main" id="{56F57FF0-FEAE-8D6D-730B-3F2B8E3A4BD5}"/>
              </a:ext>
            </a:extLst>
          </p:cNvPr>
          <p:cNvSpPr>
            <a:spLocks noGrp="1"/>
          </p:cNvSpPr>
          <p:nvPr>
            <p:ph type="dt" sz="half" idx="10"/>
          </p:nvPr>
        </p:nvSpPr>
        <p:spPr/>
        <p:txBody>
          <a:bodyPr/>
          <a:lstStyle/>
          <a:p>
            <a:fld id="{9548EC00-85CB-FE48-AEFA-5EC54BD6331D}" type="datetimeFigureOut">
              <a:rPr lang="en-IT" smtClean="0"/>
              <a:t>04/09/23</a:t>
            </a:fld>
            <a:endParaRPr lang="en-IT"/>
          </a:p>
        </p:txBody>
      </p:sp>
      <p:sp>
        <p:nvSpPr>
          <p:cNvPr id="6" name="Footer Placeholder 5">
            <a:extLst>
              <a:ext uri="{FF2B5EF4-FFF2-40B4-BE49-F238E27FC236}">
                <a16:creationId xmlns:a16="http://schemas.microsoft.com/office/drawing/2014/main" id="{908F38FD-7433-2D06-2FF7-A374B12B7BE3}"/>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F9442043-C3A6-D964-C7D6-0653BF2FE63F}"/>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1979845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F82DB-0BFE-CA25-49A1-F25F594B361F}"/>
              </a:ext>
            </a:extLst>
          </p:cNvPr>
          <p:cNvSpPr>
            <a:spLocks noGrp="1"/>
          </p:cNvSpPr>
          <p:nvPr>
            <p:ph type="title"/>
          </p:nvPr>
        </p:nvSpPr>
        <p:spPr>
          <a:xfrm>
            <a:off x="839788" y="365125"/>
            <a:ext cx="10515600" cy="1325563"/>
          </a:xfrm>
        </p:spPr>
        <p:txBody>
          <a:bodyPr/>
          <a:lstStyle/>
          <a:p>
            <a:r>
              <a:rPr lang="en-GB"/>
              <a:t>Click to edit Master title style</a:t>
            </a:r>
            <a:endParaRPr lang="en-IT"/>
          </a:p>
        </p:txBody>
      </p:sp>
      <p:sp>
        <p:nvSpPr>
          <p:cNvPr id="3" name="Text Placeholder 2">
            <a:extLst>
              <a:ext uri="{FF2B5EF4-FFF2-40B4-BE49-F238E27FC236}">
                <a16:creationId xmlns:a16="http://schemas.microsoft.com/office/drawing/2014/main" id="{836D0509-FF23-2863-425A-E3F355725A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B7B2998-7C31-4B08-145D-0187F8A03AD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Text Placeholder 4">
            <a:extLst>
              <a:ext uri="{FF2B5EF4-FFF2-40B4-BE49-F238E27FC236}">
                <a16:creationId xmlns:a16="http://schemas.microsoft.com/office/drawing/2014/main" id="{E30D9096-386E-0704-37B3-56769BB4CC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999879D-16AF-655F-CC0B-8D95A27CC72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7" name="Date Placeholder 6">
            <a:extLst>
              <a:ext uri="{FF2B5EF4-FFF2-40B4-BE49-F238E27FC236}">
                <a16:creationId xmlns:a16="http://schemas.microsoft.com/office/drawing/2014/main" id="{64A11E73-AA49-0B51-CF48-F2FCC3806A0B}"/>
              </a:ext>
            </a:extLst>
          </p:cNvPr>
          <p:cNvSpPr>
            <a:spLocks noGrp="1"/>
          </p:cNvSpPr>
          <p:nvPr>
            <p:ph type="dt" sz="half" idx="10"/>
          </p:nvPr>
        </p:nvSpPr>
        <p:spPr/>
        <p:txBody>
          <a:bodyPr/>
          <a:lstStyle/>
          <a:p>
            <a:fld id="{9548EC00-85CB-FE48-AEFA-5EC54BD6331D}" type="datetimeFigureOut">
              <a:rPr lang="en-IT" smtClean="0"/>
              <a:t>04/09/23</a:t>
            </a:fld>
            <a:endParaRPr lang="en-IT"/>
          </a:p>
        </p:txBody>
      </p:sp>
      <p:sp>
        <p:nvSpPr>
          <p:cNvPr id="8" name="Footer Placeholder 7">
            <a:extLst>
              <a:ext uri="{FF2B5EF4-FFF2-40B4-BE49-F238E27FC236}">
                <a16:creationId xmlns:a16="http://schemas.microsoft.com/office/drawing/2014/main" id="{AC351255-D34A-020B-34AA-8D00D8564470}"/>
              </a:ext>
            </a:extLst>
          </p:cNvPr>
          <p:cNvSpPr>
            <a:spLocks noGrp="1"/>
          </p:cNvSpPr>
          <p:nvPr>
            <p:ph type="ftr" sz="quarter" idx="11"/>
          </p:nvPr>
        </p:nvSpPr>
        <p:spPr/>
        <p:txBody>
          <a:bodyPr/>
          <a:lstStyle/>
          <a:p>
            <a:endParaRPr lang="en-IT"/>
          </a:p>
        </p:txBody>
      </p:sp>
      <p:sp>
        <p:nvSpPr>
          <p:cNvPr id="9" name="Slide Number Placeholder 8">
            <a:extLst>
              <a:ext uri="{FF2B5EF4-FFF2-40B4-BE49-F238E27FC236}">
                <a16:creationId xmlns:a16="http://schemas.microsoft.com/office/drawing/2014/main" id="{F913AD6A-6788-BE32-066B-9DA415C0612D}"/>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146895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95802-F43D-F629-00D1-3F2FDD8B7397}"/>
              </a:ext>
            </a:extLst>
          </p:cNvPr>
          <p:cNvSpPr>
            <a:spLocks noGrp="1"/>
          </p:cNvSpPr>
          <p:nvPr>
            <p:ph type="title"/>
          </p:nvPr>
        </p:nvSpPr>
        <p:spPr/>
        <p:txBody>
          <a:bodyPr/>
          <a:lstStyle/>
          <a:p>
            <a:r>
              <a:rPr lang="en-GB"/>
              <a:t>Click to edit Master title style</a:t>
            </a:r>
            <a:endParaRPr lang="en-IT"/>
          </a:p>
        </p:txBody>
      </p:sp>
      <p:sp>
        <p:nvSpPr>
          <p:cNvPr id="3" name="Date Placeholder 2">
            <a:extLst>
              <a:ext uri="{FF2B5EF4-FFF2-40B4-BE49-F238E27FC236}">
                <a16:creationId xmlns:a16="http://schemas.microsoft.com/office/drawing/2014/main" id="{D404B940-B24A-0182-DFB8-DE4607A6AA41}"/>
              </a:ext>
            </a:extLst>
          </p:cNvPr>
          <p:cNvSpPr>
            <a:spLocks noGrp="1"/>
          </p:cNvSpPr>
          <p:nvPr>
            <p:ph type="dt" sz="half" idx="10"/>
          </p:nvPr>
        </p:nvSpPr>
        <p:spPr/>
        <p:txBody>
          <a:bodyPr/>
          <a:lstStyle/>
          <a:p>
            <a:fld id="{9548EC00-85CB-FE48-AEFA-5EC54BD6331D}" type="datetimeFigureOut">
              <a:rPr lang="en-IT" smtClean="0"/>
              <a:t>04/09/23</a:t>
            </a:fld>
            <a:endParaRPr lang="en-IT"/>
          </a:p>
        </p:txBody>
      </p:sp>
      <p:sp>
        <p:nvSpPr>
          <p:cNvPr id="4" name="Footer Placeholder 3">
            <a:extLst>
              <a:ext uri="{FF2B5EF4-FFF2-40B4-BE49-F238E27FC236}">
                <a16:creationId xmlns:a16="http://schemas.microsoft.com/office/drawing/2014/main" id="{E50D2915-D3A2-1C57-3BA5-59B7EE19EBC1}"/>
              </a:ext>
            </a:extLst>
          </p:cNvPr>
          <p:cNvSpPr>
            <a:spLocks noGrp="1"/>
          </p:cNvSpPr>
          <p:nvPr>
            <p:ph type="ftr" sz="quarter" idx="11"/>
          </p:nvPr>
        </p:nvSpPr>
        <p:spPr/>
        <p:txBody>
          <a:bodyPr/>
          <a:lstStyle/>
          <a:p>
            <a:endParaRPr lang="en-IT"/>
          </a:p>
        </p:txBody>
      </p:sp>
      <p:sp>
        <p:nvSpPr>
          <p:cNvPr id="5" name="Slide Number Placeholder 4">
            <a:extLst>
              <a:ext uri="{FF2B5EF4-FFF2-40B4-BE49-F238E27FC236}">
                <a16:creationId xmlns:a16="http://schemas.microsoft.com/office/drawing/2014/main" id="{A5048AF9-2271-A8C5-880A-859679EC9CB3}"/>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602829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4424CB-C102-EC68-3ED5-1452E1EB6B1B}"/>
              </a:ext>
            </a:extLst>
          </p:cNvPr>
          <p:cNvSpPr>
            <a:spLocks noGrp="1"/>
          </p:cNvSpPr>
          <p:nvPr>
            <p:ph type="dt" sz="half" idx="10"/>
          </p:nvPr>
        </p:nvSpPr>
        <p:spPr/>
        <p:txBody>
          <a:bodyPr/>
          <a:lstStyle/>
          <a:p>
            <a:fld id="{9548EC00-85CB-FE48-AEFA-5EC54BD6331D}" type="datetimeFigureOut">
              <a:rPr lang="en-IT" smtClean="0"/>
              <a:t>04/09/23</a:t>
            </a:fld>
            <a:endParaRPr lang="en-IT"/>
          </a:p>
        </p:txBody>
      </p:sp>
      <p:sp>
        <p:nvSpPr>
          <p:cNvPr id="3" name="Footer Placeholder 2">
            <a:extLst>
              <a:ext uri="{FF2B5EF4-FFF2-40B4-BE49-F238E27FC236}">
                <a16:creationId xmlns:a16="http://schemas.microsoft.com/office/drawing/2014/main" id="{5AC0DD1D-AC18-6BED-3E4C-8C667F2A2818}"/>
              </a:ext>
            </a:extLst>
          </p:cNvPr>
          <p:cNvSpPr>
            <a:spLocks noGrp="1"/>
          </p:cNvSpPr>
          <p:nvPr>
            <p:ph type="ftr" sz="quarter" idx="11"/>
          </p:nvPr>
        </p:nvSpPr>
        <p:spPr/>
        <p:txBody>
          <a:bodyPr/>
          <a:lstStyle/>
          <a:p>
            <a:endParaRPr lang="en-IT"/>
          </a:p>
        </p:txBody>
      </p:sp>
      <p:sp>
        <p:nvSpPr>
          <p:cNvPr id="4" name="Slide Number Placeholder 3">
            <a:extLst>
              <a:ext uri="{FF2B5EF4-FFF2-40B4-BE49-F238E27FC236}">
                <a16:creationId xmlns:a16="http://schemas.microsoft.com/office/drawing/2014/main" id="{5C217F9F-9FC5-47F4-A6FE-91678C0FB97B}"/>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3600137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E518C-92FF-3A2C-5B39-D2EBFB41F52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T"/>
          </a:p>
        </p:txBody>
      </p:sp>
      <p:sp>
        <p:nvSpPr>
          <p:cNvPr id="3" name="Content Placeholder 2">
            <a:extLst>
              <a:ext uri="{FF2B5EF4-FFF2-40B4-BE49-F238E27FC236}">
                <a16:creationId xmlns:a16="http://schemas.microsoft.com/office/drawing/2014/main" id="{DFBD7E93-422C-3DCA-5DA7-7B54BED5B7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Text Placeholder 3">
            <a:extLst>
              <a:ext uri="{FF2B5EF4-FFF2-40B4-BE49-F238E27FC236}">
                <a16:creationId xmlns:a16="http://schemas.microsoft.com/office/drawing/2014/main" id="{8411F869-9776-0EDE-E641-8A7C6FC513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620AC24-1827-2016-F535-E7AF11BF79BD}"/>
              </a:ext>
            </a:extLst>
          </p:cNvPr>
          <p:cNvSpPr>
            <a:spLocks noGrp="1"/>
          </p:cNvSpPr>
          <p:nvPr>
            <p:ph type="dt" sz="half" idx="10"/>
          </p:nvPr>
        </p:nvSpPr>
        <p:spPr/>
        <p:txBody>
          <a:bodyPr/>
          <a:lstStyle/>
          <a:p>
            <a:fld id="{9548EC00-85CB-FE48-AEFA-5EC54BD6331D}" type="datetimeFigureOut">
              <a:rPr lang="en-IT" smtClean="0"/>
              <a:t>04/09/23</a:t>
            </a:fld>
            <a:endParaRPr lang="en-IT"/>
          </a:p>
        </p:txBody>
      </p:sp>
      <p:sp>
        <p:nvSpPr>
          <p:cNvPr id="6" name="Footer Placeholder 5">
            <a:extLst>
              <a:ext uri="{FF2B5EF4-FFF2-40B4-BE49-F238E27FC236}">
                <a16:creationId xmlns:a16="http://schemas.microsoft.com/office/drawing/2014/main" id="{BDB2E8A4-88FE-DB68-1C2E-91628DFDF52D}"/>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FA01022D-7E5C-F8E7-5469-1E988A495451}"/>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1077624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C13A0-AD39-586E-DD99-D68DE12C2EA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T"/>
          </a:p>
        </p:txBody>
      </p:sp>
      <p:sp>
        <p:nvSpPr>
          <p:cNvPr id="3" name="Picture Placeholder 2">
            <a:extLst>
              <a:ext uri="{FF2B5EF4-FFF2-40B4-BE49-F238E27FC236}">
                <a16:creationId xmlns:a16="http://schemas.microsoft.com/office/drawing/2014/main" id="{634BD9B3-14F0-E0BC-F9F9-DEB4FF69E3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T"/>
          </a:p>
        </p:txBody>
      </p:sp>
      <p:sp>
        <p:nvSpPr>
          <p:cNvPr id="4" name="Text Placeholder 3">
            <a:extLst>
              <a:ext uri="{FF2B5EF4-FFF2-40B4-BE49-F238E27FC236}">
                <a16:creationId xmlns:a16="http://schemas.microsoft.com/office/drawing/2014/main" id="{75BB8AA3-21C6-954F-006B-9E3D649EA6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614EF3F-6491-4E11-51EA-AD4A98D50C92}"/>
              </a:ext>
            </a:extLst>
          </p:cNvPr>
          <p:cNvSpPr>
            <a:spLocks noGrp="1"/>
          </p:cNvSpPr>
          <p:nvPr>
            <p:ph type="dt" sz="half" idx="10"/>
          </p:nvPr>
        </p:nvSpPr>
        <p:spPr/>
        <p:txBody>
          <a:bodyPr/>
          <a:lstStyle/>
          <a:p>
            <a:fld id="{9548EC00-85CB-FE48-AEFA-5EC54BD6331D}" type="datetimeFigureOut">
              <a:rPr lang="en-IT" smtClean="0"/>
              <a:t>04/09/23</a:t>
            </a:fld>
            <a:endParaRPr lang="en-IT"/>
          </a:p>
        </p:txBody>
      </p:sp>
      <p:sp>
        <p:nvSpPr>
          <p:cNvPr id="6" name="Footer Placeholder 5">
            <a:extLst>
              <a:ext uri="{FF2B5EF4-FFF2-40B4-BE49-F238E27FC236}">
                <a16:creationId xmlns:a16="http://schemas.microsoft.com/office/drawing/2014/main" id="{45376A2B-7AD2-D66D-7BEB-EEF5DF752C5F}"/>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02934FC1-CF16-160A-01A1-DD356AE46030}"/>
              </a:ext>
            </a:extLst>
          </p:cNvPr>
          <p:cNvSpPr>
            <a:spLocks noGrp="1"/>
          </p:cNvSpPr>
          <p:nvPr>
            <p:ph type="sldNum" sz="quarter" idx="12"/>
          </p:nvPr>
        </p:nvSpPr>
        <p:spPr/>
        <p:txBody>
          <a:bodyPr/>
          <a:lstStyle/>
          <a:p>
            <a:fld id="{52BA249A-4067-1D46-B595-D10ADDABB17E}" type="slidenum">
              <a:rPr lang="en-IT" smtClean="0"/>
              <a:t>‹#›</a:t>
            </a:fld>
            <a:endParaRPr lang="en-IT"/>
          </a:p>
        </p:txBody>
      </p:sp>
    </p:spTree>
    <p:extLst>
      <p:ext uri="{BB962C8B-B14F-4D97-AF65-F5344CB8AC3E}">
        <p14:creationId xmlns:p14="http://schemas.microsoft.com/office/powerpoint/2010/main" val="2750971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1A8ADF-7745-5E9A-C16E-C87BF1DDD9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IT"/>
          </a:p>
        </p:txBody>
      </p:sp>
      <p:sp>
        <p:nvSpPr>
          <p:cNvPr id="3" name="Text Placeholder 2">
            <a:extLst>
              <a:ext uri="{FF2B5EF4-FFF2-40B4-BE49-F238E27FC236}">
                <a16:creationId xmlns:a16="http://schemas.microsoft.com/office/drawing/2014/main" id="{7EE1AC10-1E1F-EB7B-40AB-7BBF045D07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AFF3B9C3-EABA-1069-A19D-5CCC108DF3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48EC00-85CB-FE48-AEFA-5EC54BD6331D}" type="datetimeFigureOut">
              <a:rPr lang="en-IT" smtClean="0"/>
              <a:t>04/09/23</a:t>
            </a:fld>
            <a:endParaRPr lang="en-IT"/>
          </a:p>
        </p:txBody>
      </p:sp>
      <p:sp>
        <p:nvSpPr>
          <p:cNvPr id="5" name="Footer Placeholder 4">
            <a:extLst>
              <a:ext uri="{FF2B5EF4-FFF2-40B4-BE49-F238E27FC236}">
                <a16:creationId xmlns:a16="http://schemas.microsoft.com/office/drawing/2014/main" id="{78A9F738-4DE6-14B6-56EC-7B1680700B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T"/>
          </a:p>
        </p:txBody>
      </p:sp>
      <p:sp>
        <p:nvSpPr>
          <p:cNvPr id="6" name="Slide Number Placeholder 5">
            <a:extLst>
              <a:ext uri="{FF2B5EF4-FFF2-40B4-BE49-F238E27FC236}">
                <a16:creationId xmlns:a16="http://schemas.microsoft.com/office/drawing/2014/main" id="{D5DC5897-31CA-40D9-69CA-D7C43E1422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BA249A-4067-1D46-B595-D10ADDABB17E}" type="slidenum">
              <a:rPr lang="en-IT" smtClean="0"/>
              <a:t>‹#›</a:t>
            </a:fld>
            <a:endParaRPr lang="en-IT"/>
          </a:p>
        </p:txBody>
      </p:sp>
    </p:spTree>
    <p:extLst>
      <p:ext uri="{BB962C8B-B14F-4D97-AF65-F5344CB8AC3E}">
        <p14:creationId xmlns:p14="http://schemas.microsoft.com/office/powerpoint/2010/main" val="29022976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17" Type="http://schemas.openxmlformats.org/officeDocument/2006/relationships/customXml" Target="../ink/ink77.xml"/><Relationship Id="rId299" Type="http://schemas.openxmlformats.org/officeDocument/2006/relationships/customXml" Target="../ink/ink220.xml"/><Relationship Id="rId21" Type="http://schemas.openxmlformats.org/officeDocument/2006/relationships/customXml" Target="../ink/ink11.xml"/><Relationship Id="rId63" Type="http://schemas.openxmlformats.org/officeDocument/2006/relationships/customXml" Target="../ink/ink37.xml"/><Relationship Id="rId159" Type="http://schemas.openxmlformats.org/officeDocument/2006/relationships/customXml" Target="../ink/ink102.xml"/><Relationship Id="rId324" Type="http://schemas.openxmlformats.org/officeDocument/2006/relationships/customXml" Target="../ink/ink236.xml"/><Relationship Id="rId366" Type="http://schemas.openxmlformats.org/officeDocument/2006/relationships/customXml" Target="../ink/ink257.xml"/><Relationship Id="rId170" Type="http://schemas.openxmlformats.org/officeDocument/2006/relationships/image" Target="../media/image77.png"/><Relationship Id="rId226" Type="http://schemas.openxmlformats.org/officeDocument/2006/relationships/customXml" Target="../ink/ink147.xml"/><Relationship Id="rId268" Type="http://schemas.openxmlformats.org/officeDocument/2006/relationships/customXml" Target="../ink/ink189.xml"/><Relationship Id="rId32" Type="http://schemas.openxmlformats.org/officeDocument/2006/relationships/image" Target="../media/image30.png"/><Relationship Id="rId74" Type="http://schemas.openxmlformats.org/officeDocument/2006/relationships/customXml" Target="../ink/ink48.xml"/><Relationship Id="rId128" Type="http://schemas.openxmlformats.org/officeDocument/2006/relationships/image" Target="../media/image56.png"/><Relationship Id="rId335" Type="http://schemas.openxmlformats.org/officeDocument/2006/relationships/image" Target="../media/image108.png"/><Relationship Id="rId5" Type="http://schemas.openxmlformats.org/officeDocument/2006/relationships/customXml" Target="../ink/ink3.xml"/><Relationship Id="rId181" Type="http://schemas.openxmlformats.org/officeDocument/2006/relationships/customXml" Target="../ink/ink113.xml"/><Relationship Id="rId237" Type="http://schemas.openxmlformats.org/officeDocument/2006/relationships/customXml" Target="../ink/ink158.xml"/><Relationship Id="rId279" Type="http://schemas.openxmlformats.org/officeDocument/2006/relationships/customXml" Target="../ink/ink200.xml"/><Relationship Id="rId43" Type="http://schemas.openxmlformats.org/officeDocument/2006/relationships/customXml" Target="../ink/ink22.xml"/><Relationship Id="rId139" Type="http://schemas.openxmlformats.org/officeDocument/2006/relationships/customXml" Target="../ink/ink92.xml"/><Relationship Id="rId290" Type="http://schemas.openxmlformats.org/officeDocument/2006/relationships/customXml" Target="../ink/ink211.xml"/><Relationship Id="rId304" Type="http://schemas.openxmlformats.org/officeDocument/2006/relationships/customXml" Target="../ink/ink225.xml"/><Relationship Id="rId346" Type="http://schemas.openxmlformats.org/officeDocument/2006/relationships/customXml" Target="../ink/ink247.xml"/><Relationship Id="rId85" Type="http://schemas.openxmlformats.org/officeDocument/2006/relationships/image" Target="../media/image43.png"/><Relationship Id="rId150" Type="http://schemas.openxmlformats.org/officeDocument/2006/relationships/image" Target="../media/image67.png"/><Relationship Id="rId192" Type="http://schemas.openxmlformats.org/officeDocument/2006/relationships/image" Target="../media/image88.png"/><Relationship Id="rId206" Type="http://schemas.openxmlformats.org/officeDocument/2006/relationships/customXml" Target="../ink/ink127.xml"/><Relationship Id="rId248" Type="http://schemas.openxmlformats.org/officeDocument/2006/relationships/customXml" Target="../ink/ink169.xml"/><Relationship Id="rId12" Type="http://schemas.openxmlformats.org/officeDocument/2006/relationships/image" Target="../media/image20.png"/><Relationship Id="rId108" Type="http://schemas.openxmlformats.org/officeDocument/2006/relationships/customXml" Target="../ink/ink68.xml"/><Relationship Id="rId315" Type="http://schemas.openxmlformats.org/officeDocument/2006/relationships/image" Target="../media/image98.png"/><Relationship Id="rId357" Type="http://schemas.openxmlformats.org/officeDocument/2006/relationships/image" Target="../media/image119.png"/><Relationship Id="rId54" Type="http://schemas.openxmlformats.org/officeDocument/2006/relationships/customXml" Target="../ink/ink28.xml"/><Relationship Id="rId96" Type="http://schemas.openxmlformats.org/officeDocument/2006/relationships/customXml" Target="../ink/ink62.xml"/><Relationship Id="rId161" Type="http://schemas.openxmlformats.org/officeDocument/2006/relationships/customXml" Target="../ink/ink103.xml"/><Relationship Id="rId217" Type="http://schemas.openxmlformats.org/officeDocument/2006/relationships/customXml" Target="../ink/ink138.xml"/><Relationship Id="rId259" Type="http://schemas.openxmlformats.org/officeDocument/2006/relationships/customXml" Target="../ink/ink180.xml"/><Relationship Id="rId23" Type="http://schemas.openxmlformats.org/officeDocument/2006/relationships/customXml" Target="../ink/ink12.xml"/><Relationship Id="rId119" Type="http://schemas.openxmlformats.org/officeDocument/2006/relationships/customXml" Target="../ink/ink79.xml"/><Relationship Id="rId270" Type="http://schemas.openxmlformats.org/officeDocument/2006/relationships/customXml" Target="../ink/ink191.xml"/><Relationship Id="rId326" Type="http://schemas.openxmlformats.org/officeDocument/2006/relationships/customXml" Target="../ink/ink237.xml"/><Relationship Id="rId65" Type="http://schemas.openxmlformats.org/officeDocument/2006/relationships/customXml" Target="../ink/ink39.xml"/><Relationship Id="rId130" Type="http://schemas.openxmlformats.org/officeDocument/2006/relationships/image" Target="../media/image57.png"/><Relationship Id="rId172" Type="http://schemas.openxmlformats.org/officeDocument/2006/relationships/image" Target="../media/image78.png"/><Relationship Id="rId228" Type="http://schemas.openxmlformats.org/officeDocument/2006/relationships/customXml" Target="../ink/ink149.xml"/><Relationship Id="rId281" Type="http://schemas.openxmlformats.org/officeDocument/2006/relationships/customXml" Target="../ink/ink202.xml"/><Relationship Id="rId337" Type="http://schemas.openxmlformats.org/officeDocument/2006/relationships/image" Target="../media/image109.png"/><Relationship Id="rId34" Type="http://schemas.openxmlformats.org/officeDocument/2006/relationships/image" Target="../media/image31.png"/><Relationship Id="rId76" Type="http://schemas.openxmlformats.org/officeDocument/2006/relationships/customXml" Target="../ink/ink50.xml"/><Relationship Id="rId141" Type="http://schemas.openxmlformats.org/officeDocument/2006/relationships/customXml" Target="../ink/ink93.xml"/><Relationship Id="rId7" Type="http://schemas.openxmlformats.org/officeDocument/2006/relationships/customXml" Target="../ink/ink4.xml"/><Relationship Id="rId183" Type="http://schemas.openxmlformats.org/officeDocument/2006/relationships/customXml" Target="../ink/ink114.xml"/><Relationship Id="rId239" Type="http://schemas.openxmlformats.org/officeDocument/2006/relationships/customXml" Target="../ink/ink160.xml"/><Relationship Id="rId250" Type="http://schemas.openxmlformats.org/officeDocument/2006/relationships/customXml" Target="../ink/ink171.xml"/><Relationship Id="rId292" Type="http://schemas.openxmlformats.org/officeDocument/2006/relationships/customXml" Target="../ink/ink213.xml"/><Relationship Id="rId306" Type="http://schemas.openxmlformats.org/officeDocument/2006/relationships/customXml" Target="../ink/ink227.xml"/><Relationship Id="rId45" Type="http://schemas.openxmlformats.org/officeDocument/2006/relationships/customXml" Target="../ink/ink23.xml"/><Relationship Id="rId87" Type="http://schemas.openxmlformats.org/officeDocument/2006/relationships/image" Target="../media/image44.png"/><Relationship Id="rId110" Type="http://schemas.openxmlformats.org/officeDocument/2006/relationships/customXml" Target="../ink/ink70.xml"/><Relationship Id="rId348" Type="http://schemas.openxmlformats.org/officeDocument/2006/relationships/customXml" Target="../ink/ink248.xml"/><Relationship Id="rId152" Type="http://schemas.openxmlformats.org/officeDocument/2006/relationships/image" Target="../media/image68.png"/><Relationship Id="rId194" Type="http://schemas.openxmlformats.org/officeDocument/2006/relationships/image" Target="../media/image89.png"/><Relationship Id="rId208" Type="http://schemas.openxmlformats.org/officeDocument/2006/relationships/customXml" Target="../ink/ink129.xml"/><Relationship Id="rId261" Type="http://schemas.openxmlformats.org/officeDocument/2006/relationships/customXml" Target="../ink/ink182.xml"/><Relationship Id="rId14" Type="http://schemas.openxmlformats.org/officeDocument/2006/relationships/image" Target="../media/image21.png"/><Relationship Id="rId56" Type="http://schemas.openxmlformats.org/officeDocument/2006/relationships/customXml" Target="../ink/ink30.xml"/><Relationship Id="rId317" Type="http://schemas.openxmlformats.org/officeDocument/2006/relationships/image" Target="../media/image99.png"/><Relationship Id="rId359" Type="http://schemas.openxmlformats.org/officeDocument/2006/relationships/image" Target="../media/image120.png"/><Relationship Id="rId98" Type="http://schemas.openxmlformats.org/officeDocument/2006/relationships/customXml" Target="../ink/ink63.xml"/><Relationship Id="rId121" Type="http://schemas.openxmlformats.org/officeDocument/2006/relationships/customXml" Target="../ink/ink81.xml"/><Relationship Id="rId163" Type="http://schemas.openxmlformats.org/officeDocument/2006/relationships/customXml" Target="../ink/ink104.xml"/><Relationship Id="rId219" Type="http://schemas.openxmlformats.org/officeDocument/2006/relationships/customXml" Target="../ink/ink140.xml"/><Relationship Id="rId230" Type="http://schemas.openxmlformats.org/officeDocument/2006/relationships/customXml" Target="../ink/ink151.xml"/><Relationship Id="rId25" Type="http://schemas.openxmlformats.org/officeDocument/2006/relationships/customXml" Target="../ink/ink13.xml"/><Relationship Id="rId67" Type="http://schemas.openxmlformats.org/officeDocument/2006/relationships/customXml" Target="../ink/ink41.xml"/><Relationship Id="rId272" Type="http://schemas.openxmlformats.org/officeDocument/2006/relationships/customXml" Target="../ink/ink193.xml"/><Relationship Id="rId328" Type="http://schemas.openxmlformats.org/officeDocument/2006/relationships/customXml" Target="../ink/ink238.xml"/><Relationship Id="rId132" Type="http://schemas.openxmlformats.org/officeDocument/2006/relationships/image" Target="../media/image58.png"/><Relationship Id="rId174" Type="http://schemas.openxmlformats.org/officeDocument/2006/relationships/image" Target="../media/image79.png"/><Relationship Id="rId220" Type="http://schemas.openxmlformats.org/officeDocument/2006/relationships/customXml" Target="../ink/ink141.xml"/><Relationship Id="rId241" Type="http://schemas.openxmlformats.org/officeDocument/2006/relationships/customXml" Target="../ink/ink162.xml"/><Relationship Id="rId15" Type="http://schemas.openxmlformats.org/officeDocument/2006/relationships/customXml" Target="../ink/ink8.xml"/><Relationship Id="rId36" Type="http://schemas.openxmlformats.org/officeDocument/2006/relationships/image" Target="../media/image32.png"/><Relationship Id="rId57" Type="http://schemas.openxmlformats.org/officeDocument/2006/relationships/customXml" Target="../ink/ink31.xml"/><Relationship Id="rId262" Type="http://schemas.openxmlformats.org/officeDocument/2006/relationships/customXml" Target="../ink/ink183.xml"/><Relationship Id="rId283" Type="http://schemas.openxmlformats.org/officeDocument/2006/relationships/customXml" Target="../ink/ink204.xml"/><Relationship Id="rId318" Type="http://schemas.openxmlformats.org/officeDocument/2006/relationships/customXml" Target="../ink/ink233.xml"/><Relationship Id="rId339" Type="http://schemas.openxmlformats.org/officeDocument/2006/relationships/image" Target="../media/image110.png"/><Relationship Id="rId78" Type="http://schemas.openxmlformats.org/officeDocument/2006/relationships/customXml" Target="../ink/ink52.xml"/><Relationship Id="rId99" Type="http://schemas.openxmlformats.org/officeDocument/2006/relationships/image" Target="../media/image50.png"/><Relationship Id="rId101" Type="http://schemas.openxmlformats.org/officeDocument/2006/relationships/image" Target="../media/image51.png"/><Relationship Id="rId122" Type="http://schemas.openxmlformats.org/officeDocument/2006/relationships/customXml" Target="../ink/ink82.xml"/><Relationship Id="rId143" Type="http://schemas.openxmlformats.org/officeDocument/2006/relationships/customXml" Target="../ink/ink94.xml"/><Relationship Id="rId164" Type="http://schemas.openxmlformats.org/officeDocument/2006/relationships/image" Target="../media/image74.png"/><Relationship Id="rId185" Type="http://schemas.openxmlformats.org/officeDocument/2006/relationships/customXml" Target="../ink/ink115.xml"/><Relationship Id="rId350" Type="http://schemas.openxmlformats.org/officeDocument/2006/relationships/customXml" Target="../ink/ink249.xml"/><Relationship Id="rId9" Type="http://schemas.openxmlformats.org/officeDocument/2006/relationships/customXml" Target="../ink/ink5.xml"/><Relationship Id="rId210" Type="http://schemas.openxmlformats.org/officeDocument/2006/relationships/customXml" Target="../ink/ink131.xml"/><Relationship Id="rId26" Type="http://schemas.openxmlformats.org/officeDocument/2006/relationships/image" Target="../media/image27.png"/><Relationship Id="rId231" Type="http://schemas.openxmlformats.org/officeDocument/2006/relationships/customXml" Target="../ink/ink152.xml"/><Relationship Id="rId252" Type="http://schemas.openxmlformats.org/officeDocument/2006/relationships/customXml" Target="../ink/ink173.xml"/><Relationship Id="rId273" Type="http://schemas.openxmlformats.org/officeDocument/2006/relationships/customXml" Target="../ink/ink194.xml"/><Relationship Id="rId294" Type="http://schemas.openxmlformats.org/officeDocument/2006/relationships/customXml" Target="../ink/ink215.xml"/><Relationship Id="rId308" Type="http://schemas.openxmlformats.org/officeDocument/2006/relationships/customXml" Target="../ink/ink228.xml"/><Relationship Id="rId329" Type="http://schemas.openxmlformats.org/officeDocument/2006/relationships/image" Target="../media/image105.png"/><Relationship Id="rId47" Type="http://schemas.openxmlformats.org/officeDocument/2006/relationships/customXml" Target="../ink/ink24.xml"/><Relationship Id="rId68" Type="http://schemas.openxmlformats.org/officeDocument/2006/relationships/customXml" Target="../ink/ink42.xml"/><Relationship Id="rId89" Type="http://schemas.openxmlformats.org/officeDocument/2006/relationships/image" Target="../media/image45.png"/><Relationship Id="rId112" Type="http://schemas.openxmlformats.org/officeDocument/2006/relationships/customXml" Target="../ink/ink72.xml"/><Relationship Id="rId133" Type="http://schemas.openxmlformats.org/officeDocument/2006/relationships/customXml" Target="../ink/ink89.xml"/><Relationship Id="rId154" Type="http://schemas.openxmlformats.org/officeDocument/2006/relationships/image" Target="../media/image69.png"/><Relationship Id="rId175" Type="http://schemas.openxmlformats.org/officeDocument/2006/relationships/customXml" Target="../ink/ink110.xml"/><Relationship Id="rId340" Type="http://schemas.openxmlformats.org/officeDocument/2006/relationships/customXml" Target="../ink/ink244.xml"/><Relationship Id="rId361" Type="http://schemas.openxmlformats.org/officeDocument/2006/relationships/image" Target="../media/image121.png"/><Relationship Id="rId196" Type="http://schemas.openxmlformats.org/officeDocument/2006/relationships/image" Target="../media/image90.png"/><Relationship Id="rId200" Type="http://schemas.openxmlformats.org/officeDocument/2006/relationships/image" Target="../media/image92.png"/><Relationship Id="rId16" Type="http://schemas.openxmlformats.org/officeDocument/2006/relationships/image" Target="../media/image22.png"/><Relationship Id="rId221" Type="http://schemas.openxmlformats.org/officeDocument/2006/relationships/customXml" Target="../ink/ink142.xml"/><Relationship Id="rId242" Type="http://schemas.openxmlformats.org/officeDocument/2006/relationships/customXml" Target="../ink/ink163.xml"/><Relationship Id="rId263" Type="http://schemas.openxmlformats.org/officeDocument/2006/relationships/customXml" Target="../ink/ink184.xml"/><Relationship Id="rId284" Type="http://schemas.openxmlformats.org/officeDocument/2006/relationships/customXml" Target="../ink/ink205.xml"/><Relationship Id="rId319" Type="http://schemas.openxmlformats.org/officeDocument/2006/relationships/image" Target="../media/image100.png"/><Relationship Id="rId37" Type="http://schemas.openxmlformats.org/officeDocument/2006/relationships/customXml" Target="../ink/ink19.xml"/><Relationship Id="rId58" Type="http://schemas.openxmlformats.org/officeDocument/2006/relationships/customXml" Target="../ink/ink32.xml"/><Relationship Id="rId79" Type="http://schemas.openxmlformats.org/officeDocument/2006/relationships/customXml" Target="../ink/ink53.xml"/><Relationship Id="rId102" Type="http://schemas.openxmlformats.org/officeDocument/2006/relationships/customXml" Target="../ink/ink65.xml"/><Relationship Id="rId123" Type="http://schemas.openxmlformats.org/officeDocument/2006/relationships/customXml" Target="../ink/ink83.xml"/><Relationship Id="rId144" Type="http://schemas.openxmlformats.org/officeDocument/2006/relationships/image" Target="../media/image64.png"/><Relationship Id="rId330" Type="http://schemas.openxmlformats.org/officeDocument/2006/relationships/customXml" Target="../ink/ink239.xml"/><Relationship Id="rId90" Type="http://schemas.openxmlformats.org/officeDocument/2006/relationships/customXml" Target="../ink/ink59.xml"/><Relationship Id="rId165" Type="http://schemas.openxmlformats.org/officeDocument/2006/relationships/customXml" Target="../ink/ink105.xml"/><Relationship Id="rId186" Type="http://schemas.openxmlformats.org/officeDocument/2006/relationships/image" Target="../media/image85.png"/><Relationship Id="rId351" Type="http://schemas.openxmlformats.org/officeDocument/2006/relationships/image" Target="../media/image116.png"/><Relationship Id="rId211" Type="http://schemas.openxmlformats.org/officeDocument/2006/relationships/customXml" Target="../ink/ink132.xml"/><Relationship Id="rId232" Type="http://schemas.openxmlformats.org/officeDocument/2006/relationships/customXml" Target="../ink/ink153.xml"/><Relationship Id="rId253" Type="http://schemas.openxmlformats.org/officeDocument/2006/relationships/customXml" Target="../ink/ink174.xml"/><Relationship Id="rId274" Type="http://schemas.openxmlformats.org/officeDocument/2006/relationships/customXml" Target="../ink/ink195.xml"/><Relationship Id="rId295" Type="http://schemas.openxmlformats.org/officeDocument/2006/relationships/customXml" Target="../ink/ink216.xml"/><Relationship Id="rId309" Type="http://schemas.openxmlformats.org/officeDocument/2006/relationships/image" Target="../media/image95.png"/><Relationship Id="rId27" Type="http://schemas.openxmlformats.org/officeDocument/2006/relationships/customXml" Target="../ink/ink14.xml"/><Relationship Id="rId48" Type="http://schemas.openxmlformats.org/officeDocument/2006/relationships/image" Target="../media/image38.png"/><Relationship Id="rId69" Type="http://schemas.openxmlformats.org/officeDocument/2006/relationships/customXml" Target="../ink/ink43.xml"/><Relationship Id="rId113" Type="http://schemas.openxmlformats.org/officeDocument/2006/relationships/customXml" Target="../ink/ink73.xml"/><Relationship Id="rId134" Type="http://schemas.openxmlformats.org/officeDocument/2006/relationships/image" Target="../media/image59.png"/><Relationship Id="rId320" Type="http://schemas.openxmlformats.org/officeDocument/2006/relationships/customXml" Target="../ink/ink234.xml"/><Relationship Id="rId80" Type="http://schemas.openxmlformats.org/officeDocument/2006/relationships/customXml" Target="../ink/ink54.xml"/><Relationship Id="rId155" Type="http://schemas.openxmlformats.org/officeDocument/2006/relationships/customXml" Target="../ink/ink100.xml"/><Relationship Id="rId176" Type="http://schemas.openxmlformats.org/officeDocument/2006/relationships/image" Target="../media/image80.png"/><Relationship Id="rId197" Type="http://schemas.openxmlformats.org/officeDocument/2006/relationships/customXml" Target="../ink/ink121.xml"/><Relationship Id="rId341" Type="http://schemas.openxmlformats.org/officeDocument/2006/relationships/image" Target="../media/image111.png"/><Relationship Id="rId362" Type="http://schemas.openxmlformats.org/officeDocument/2006/relationships/customXml" Target="../ink/ink255.xml"/><Relationship Id="rId201" Type="http://schemas.openxmlformats.org/officeDocument/2006/relationships/customXml" Target="../ink/ink123.xml"/><Relationship Id="rId222" Type="http://schemas.openxmlformats.org/officeDocument/2006/relationships/customXml" Target="../ink/ink143.xml"/><Relationship Id="rId243" Type="http://schemas.openxmlformats.org/officeDocument/2006/relationships/customXml" Target="../ink/ink164.xml"/><Relationship Id="rId264" Type="http://schemas.openxmlformats.org/officeDocument/2006/relationships/customXml" Target="../ink/ink185.xml"/><Relationship Id="rId285" Type="http://schemas.openxmlformats.org/officeDocument/2006/relationships/customXml" Target="../ink/ink206.xml"/><Relationship Id="rId17" Type="http://schemas.openxmlformats.org/officeDocument/2006/relationships/customXml" Target="../ink/ink9.xml"/><Relationship Id="rId38" Type="http://schemas.openxmlformats.org/officeDocument/2006/relationships/image" Target="../media/image33.png"/><Relationship Id="rId59" Type="http://schemas.openxmlformats.org/officeDocument/2006/relationships/customXml" Target="../ink/ink33.xml"/><Relationship Id="rId103" Type="http://schemas.openxmlformats.org/officeDocument/2006/relationships/image" Target="../media/image52.png"/><Relationship Id="rId124" Type="http://schemas.openxmlformats.org/officeDocument/2006/relationships/customXml" Target="../ink/ink84.xml"/><Relationship Id="rId310" Type="http://schemas.openxmlformats.org/officeDocument/2006/relationships/customXml" Target="../ink/ink229.xml"/><Relationship Id="rId70" Type="http://schemas.openxmlformats.org/officeDocument/2006/relationships/customXml" Target="../ink/ink44.xml"/><Relationship Id="rId91" Type="http://schemas.openxmlformats.org/officeDocument/2006/relationships/image" Target="../media/image46.png"/><Relationship Id="rId145" Type="http://schemas.openxmlformats.org/officeDocument/2006/relationships/customXml" Target="../ink/ink95.xml"/><Relationship Id="rId166" Type="http://schemas.openxmlformats.org/officeDocument/2006/relationships/image" Target="../media/image75.png"/><Relationship Id="rId187" Type="http://schemas.openxmlformats.org/officeDocument/2006/relationships/customXml" Target="../ink/ink116.xml"/><Relationship Id="rId331" Type="http://schemas.openxmlformats.org/officeDocument/2006/relationships/image" Target="../media/image106.png"/><Relationship Id="rId352" Type="http://schemas.openxmlformats.org/officeDocument/2006/relationships/customXml" Target="../ink/ink250.xml"/><Relationship Id="rId1" Type="http://schemas.openxmlformats.org/officeDocument/2006/relationships/slideLayout" Target="../slideLayouts/slideLayout2.xml"/><Relationship Id="rId212" Type="http://schemas.openxmlformats.org/officeDocument/2006/relationships/customXml" Target="../ink/ink133.xml"/><Relationship Id="rId233" Type="http://schemas.openxmlformats.org/officeDocument/2006/relationships/customXml" Target="../ink/ink154.xml"/><Relationship Id="rId254" Type="http://schemas.openxmlformats.org/officeDocument/2006/relationships/customXml" Target="../ink/ink175.xml"/><Relationship Id="rId28" Type="http://schemas.openxmlformats.org/officeDocument/2006/relationships/image" Target="../media/image28.png"/><Relationship Id="rId49" Type="http://schemas.openxmlformats.org/officeDocument/2006/relationships/customXml" Target="../ink/ink25.xml"/><Relationship Id="rId114" Type="http://schemas.openxmlformats.org/officeDocument/2006/relationships/customXml" Target="../ink/ink74.xml"/><Relationship Id="rId275" Type="http://schemas.openxmlformats.org/officeDocument/2006/relationships/customXml" Target="../ink/ink196.xml"/><Relationship Id="rId296" Type="http://schemas.openxmlformats.org/officeDocument/2006/relationships/customXml" Target="../ink/ink217.xml"/><Relationship Id="rId300" Type="http://schemas.openxmlformats.org/officeDocument/2006/relationships/customXml" Target="../ink/ink221.xml"/><Relationship Id="rId60" Type="http://schemas.openxmlformats.org/officeDocument/2006/relationships/customXml" Target="../ink/ink34.xml"/><Relationship Id="rId81" Type="http://schemas.openxmlformats.org/officeDocument/2006/relationships/image" Target="../media/image41.png"/><Relationship Id="rId135" Type="http://schemas.openxmlformats.org/officeDocument/2006/relationships/customXml" Target="../ink/ink90.xml"/><Relationship Id="rId156" Type="http://schemas.openxmlformats.org/officeDocument/2006/relationships/image" Target="../media/image70.png"/><Relationship Id="rId177" Type="http://schemas.openxmlformats.org/officeDocument/2006/relationships/customXml" Target="../ink/ink111.xml"/><Relationship Id="rId198" Type="http://schemas.openxmlformats.org/officeDocument/2006/relationships/image" Target="../media/image91.png"/><Relationship Id="rId321" Type="http://schemas.openxmlformats.org/officeDocument/2006/relationships/image" Target="../media/image101.png"/><Relationship Id="rId342" Type="http://schemas.openxmlformats.org/officeDocument/2006/relationships/customXml" Target="../ink/ink245.xml"/><Relationship Id="rId363" Type="http://schemas.openxmlformats.org/officeDocument/2006/relationships/image" Target="../media/image122.png"/><Relationship Id="rId202" Type="http://schemas.openxmlformats.org/officeDocument/2006/relationships/image" Target="../media/image93.png"/><Relationship Id="rId223" Type="http://schemas.openxmlformats.org/officeDocument/2006/relationships/customXml" Target="../ink/ink144.xml"/><Relationship Id="rId244" Type="http://schemas.openxmlformats.org/officeDocument/2006/relationships/customXml" Target="../ink/ink165.xml"/><Relationship Id="rId18" Type="http://schemas.openxmlformats.org/officeDocument/2006/relationships/image" Target="../media/image23.png"/><Relationship Id="rId39" Type="http://schemas.openxmlformats.org/officeDocument/2006/relationships/customXml" Target="../ink/ink20.xml"/><Relationship Id="rId265" Type="http://schemas.openxmlformats.org/officeDocument/2006/relationships/customXml" Target="../ink/ink186.xml"/><Relationship Id="rId286" Type="http://schemas.openxmlformats.org/officeDocument/2006/relationships/customXml" Target="../ink/ink207.xml"/><Relationship Id="rId50" Type="http://schemas.openxmlformats.org/officeDocument/2006/relationships/image" Target="../media/image39.png"/><Relationship Id="rId104" Type="http://schemas.openxmlformats.org/officeDocument/2006/relationships/customXml" Target="../ink/ink66.xml"/><Relationship Id="rId125" Type="http://schemas.openxmlformats.org/officeDocument/2006/relationships/customXml" Target="../ink/ink85.xml"/><Relationship Id="rId146" Type="http://schemas.openxmlformats.org/officeDocument/2006/relationships/image" Target="../media/image65.png"/><Relationship Id="rId167" Type="http://schemas.openxmlformats.org/officeDocument/2006/relationships/customXml" Target="../ink/ink106.xml"/><Relationship Id="rId188" Type="http://schemas.openxmlformats.org/officeDocument/2006/relationships/image" Target="../media/image86.png"/><Relationship Id="rId311" Type="http://schemas.openxmlformats.org/officeDocument/2006/relationships/image" Target="../media/image96.png"/><Relationship Id="rId332" Type="http://schemas.openxmlformats.org/officeDocument/2006/relationships/customXml" Target="../ink/ink240.xml"/><Relationship Id="rId353" Type="http://schemas.openxmlformats.org/officeDocument/2006/relationships/image" Target="../media/image117.png"/><Relationship Id="rId71" Type="http://schemas.openxmlformats.org/officeDocument/2006/relationships/customXml" Target="../ink/ink45.xml"/><Relationship Id="rId92" Type="http://schemas.openxmlformats.org/officeDocument/2006/relationships/customXml" Target="../ink/ink60.xml"/><Relationship Id="rId213" Type="http://schemas.openxmlformats.org/officeDocument/2006/relationships/customXml" Target="../ink/ink134.xml"/><Relationship Id="rId234" Type="http://schemas.openxmlformats.org/officeDocument/2006/relationships/customXml" Target="../ink/ink155.xml"/><Relationship Id="rId2" Type="http://schemas.openxmlformats.org/officeDocument/2006/relationships/image" Target="../media/image15.png"/><Relationship Id="rId29" Type="http://schemas.openxmlformats.org/officeDocument/2006/relationships/customXml" Target="../ink/ink15.xml"/><Relationship Id="rId255" Type="http://schemas.openxmlformats.org/officeDocument/2006/relationships/customXml" Target="../ink/ink176.xml"/><Relationship Id="rId276" Type="http://schemas.openxmlformats.org/officeDocument/2006/relationships/customXml" Target="../ink/ink197.xml"/><Relationship Id="rId297" Type="http://schemas.openxmlformats.org/officeDocument/2006/relationships/customXml" Target="../ink/ink218.xml"/><Relationship Id="rId40" Type="http://schemas.openxmlformats.org/officeDocument/2006/relationships/image" Target="../media/image34.png"/><Relationship Id="rId115" Type="http://schemas.openxmlformats.org/officeDocument/2006/relationships/customXml" Target="../ink/ink75.xml"/><Relationship Id="rId136" Type="http://schemas.openxmlformats.org/officeDocument/2006/relationships/image" Target="../media/image60.png"/><Relationship Id="rId157" Type="http://schemas.openxmlformats.org/officeDocument/2006/relationships/customXml" Target="../ink/ink101.xml"/><Relationship Id="rId178" Type="http://schemas.openxmlformats.org/officeDocument/2006/relationships/image" Target="../media/image81.png"/><Relationship Id="rId301" Type="http://schemas.openxmlformats.org/officeDocument/2006/relationships/customXml" Target="../ink/ink222.xml"/><Relationship Id="rId322" Type="http://schemas.openxmlformats.org/officeDocument/2006/relationships/customXml" Target="../ink/ink235.xml"/><Relationship Id="rId343" Type="http://schemas.openxmlformats.org/officeDocument/2006/relationships/image" Target="../media/image112.png"/><Relationship Id="rId364" Type="http://schemas.openxmlformats.org/officeDocument/2006/relationships/customXml" Target="../ink/ink256.xml"/><Relationship Id="rId61" Type="http://schemas.openxmlformats.org/officeDocument/2006/relationships/customXml" Target="../ink/ink35.xml"/><Relationship Id="rId82" Type="http://schemas.openxmlformats.org/officeDocument/2006/relationships/customXml" Target="../ink/ink55.xml"/><Relationship Id="rId199" Type="http://schemas.openxmlformats.org/officeDocument/2006/relationships/customXml" Target="../ink/ink122.xml"/><Relationship Id="rId203" Type="http://schemas.openxmlformats.org/officeDocument/2006/relationships/customXml" Target="../ink/ink124.xml"/><Relationship Id="rId19" Type="http://schemas.openxmlformats.org/officeDocument/2006/relationships/customXml" Target="../ink/ink10.xml"/><Relationship Id="rId224" Type="http://schemas.openxmlformats.org/officeDocument/2006/relationships/customXml" Target="../ink/ink145.xml"/><Relationship Id="rId245" Type="http://schemas.openxmlformats.org/officeDocument/2006/relationships/customXml" Target="../ink/ink166.xml"/><Relationship Id="rId266" Type="http://schemas.openxmlformats.org/officeDocument/2006/relationships/customXml" Target="../ink/ink187.xml"/><Relationship Id="rId287" Type="http://schemas.openxmlformats.org/officeDocument/2006/relationships/customXml" Target="../ink/ink208.xml"/><Relationship Id="rId30" Type="http://schemas.openxmlformats.org/officeDocument/2006/relationships/image" Target="../media/image29.png"/><Relationship Id="rId105" Type="http://schemas.openxmlformats.org/officeDocument/2006/relationships/image" Target="../media/image53.png"/><Relationship Id="rId126" Type="http://schemas.openxmlformats.org/officeDocument/2006/relationships/image" Target="../media/image55.png"/><Relationship Id="rId147" Type="http://schemas.openxmlformats.org/officeDocument/2006/relationships/customXml" Target="../ink/ink96.xml"/><Relationship Id="rId168" Type="http://schemas.openxmlformats.org/officeDocument/2006/relationships/image" Target="../media/image76.png"/><Relationship Id="rId312" Type="http://schemas.openxmlformats.org/officeDocument/2006/relationships/customXml" Target="../ink/ink230.xml"/><Relationship Id="rId333" Type="http://schemas.openxmlformats.org/officeDocument/2006/relationships/image" Target="../media/image107.png"/><Relationship Id="rId354" Type="http://schemas.openxmlformats.org/officeDocument/2006/relationships/customXml" Target="../ink/ink251.xml"/><Relationship Id="rId51" Type="http://schemas.openxmlformats.org/officeDocument/2006/relationships/customXml" Target="../ink/ink26.xml"/><Relationship Id="rId72" Type="http://schemas.openxmlformats.org/officeDocument/2006/relationships/customXml" Target="../ink/ink46.xml"/><Relationship Id="rId93" Type="http://schemas.openxmlformats.org/officeDocument/2006/relationships/image" Target="../media/image47.png"/><Relationship Id="rId189" Type="http://schemas.openxmlformats.org/officeDocument/2006/relationships/customXml" Target="../ink/ink117.xml"/><Relationship Id="rId3" Type="http://schemas.openxmlformats.org/officeDocument/2006/relationships/customXml" Target="../ink/ink2.xml"/><Relationship Id="rId214" Type="http://schemas.openxmlformats.org/officeDocument/2006/relationships/customXml" Target="../ink/ink135.xml"/><Relationship Id="rId235" Type="http://schemas.openxmlformats.org/officeDocument/2006/relationships/customXml" Target="../ink/ink156.xml"/><Relationship Id="rId256" Type="http://schemas.openxmlformats.org/officeDocument/2006/relationships/customXml" Target="../ink/ink177.xml"/><Relationship Id="rId277" Type="http://schemas.openxmlformats.org/officeDocument/2006/relationships/customXml" Target="../ink/ink198.xml"/><Relationship Id="rId298" Type="http://schemas.openxmlformats.org/officeDocument/2006/relationships/customXml" Target="../ink/ink219.xml"/><Relationship Id="rId116" Type="http://schemas.openxmlformats.org/officeDocument/2006/relationships/customXml" Target="../ink/ink76.xml"/><Relationship Id="rId137" Type="http://schemas.openxmlformats.org/officeDocument/2006/relationships/customXml" Target="../ink/ink91.xml"/><Relationship Id="rId158" Type="http://schemas.openxmlformats.org/officeDocument/2006/relationships/image" Target="../media/image71.png"/><Relationship Id="rId302" Type="http://schemas.openxmlformats.org/officeDocument/2006/relationships/customXml" Target="../ink/ink223.xml"/><Relationship Id="rId323" Type="http://schemas.openxmlformats.org/officeDocument/2006/relationships/image" Target="../media/image102.png"/><Relationship Id="rId344" Type="http://schemas.openxmlformats.org/officeDocument/2006/relationships/customXml" Target="../ink/ink246.xml"/><Relationship Id="rId20" Type="http://schemas.openxmlformats.org/officeDocument/2006/relationships/image" Target="../media/image24.png"/><Relationship Id="rId41" Type="http://schemas.openxmlformats.org/officeDocument/2006/relationships/customXml" Target="../ink/ink21.xml"/><Relationship Id="rId62" Type="http://schemas.openxmlformats.org/officeDocument/2006/relationships/customXml" Target="../ink/ink36.xml"/><Relationship Id="rId83" Type="http://schemas.openxmlformats.org/officeDocument/2006/relationships/image" Target="../media/image42.png"/><Relationship Id="rId179" Type="http://schemas.openxmlformats.org/officeDocument/2006/relationships/customXml" Target="../ink/ink112.xml"/><Relationship Id="rId365" Type="http://schemas.openxmlformats.org/officeDocument/2006/relationships/image" Target="../media/image123.png"/><Relationship Id="rId190" Type="http://schemas.openxmlformats.org/officeDocument/2006/relationships/image" Target="../media/image87.png"/><Relationship Id="rId204" Type="http://schemas.openxmlformats.org/officeDocument/2006/relationships/customXml" Target="../ink/ink125.xml"/><Relationship Id="rId225" Type="http://schemas.openxmlformats.org/officeDocument/2006/relationships/customXml" Target="../ink/ink146.xml"/><Relationship Id="rId246" Type="http://schemas.openxmlformats.org/officeDocument/2006/relationships/customXml" Target="../ink/ink167.xml"/><Relationship Id="rId267" Type="http://schemas.openxmlformats.org/officeDocument/2006/relationships/customXml" Target="../ink/ink188.xml"/><Relationship Id="rId288" Type="http://schemas.openxmlformats.org/officeDocument/2006/relationships/customXml" Target="../ink/ink209.xml"/><Relationship Id="rId106" Type="http://schemas.openxmlformats.org/officeDocument/2006/relationships/customXml" Target="../ink/ink67.xml"/><Relationship Id="rId127" Type="http://schemas.openxmlformats.org/officeDocument/2006/relationships/customXml" Target="../ink/ink86.xml"/><Relationship Id="rId313" Type="http://schemas.openxmlformats.org/officeDocument/2006/relationships/image" Target="../media/image97.png"/><Relationship Id="rId10" Type="http://schemas.openxmlformats.org/officeDocument/2006/relationships/image" Target="../media/image19.png"/><Relationship Id="rId31" Type="http://schemas.openxmlformats.org/officeDocument/2006/relationships/customXml" Target="../ink/ink16.xml"/><Relationship Id="rId52" Type="http://schemas.openxmlformats.org/officeDocument/2006/relationships/image" Target="../media/image40.png"/><Relationship Id="rId73" Type="http://schemas.openxmlformats.org/officeDocument/2006/relationships/customXml" Target="../ink/ink47.xml"/><Relationship Id="rId94" Type="http://schemas.openxmlformats.org/officeDocument/2006/relationships/customXml" Target="../ink/ink61.xml"/><Relationship Id="rId148" Type="http://schemas.openxmlformats.org/officeDocument/2006/relationships/image" Target="../media/image66.png"/><Relationship Id="rId169" Type="http://schemas.openxmlformats.org/officeDocument/2006/relationships/customXml" Target="../ink/ink107.xml"/><Relationship Id="rId334" Type="http://schemas.openxmlformats.org/officeDocument/2006/relationships/customXml" Target="../ink/ink241.xml"/><Relationship Id="rId355" Type="http://schemas.openxmlformats.org/officeDocument/2006/relationships/image" Target="../media/image118.png"/><Relationship Id="rId4" Type="http://schemas.openxmlformats.org/officeDocument/2006/relationships/image" Target="../media/image16.png"/><Relationship Id="rId180" Type="http://schemas.openxmlformats.org/officeDocument/2006/relationships/image" Target="../media/image82.png"/><Relationship Id="rId215" Type="http://schemas.openxmlformats.org/officeDocument/2006/relationships/customXml" Target="../ink/ink136.xml"/><Relationship Id="rId236" Type="http://schemas.openxmlformats.org/officeDocument/2006/relationships/customXml" Target="../ink/ink157.xml"/><Relationship Id="rId257" Type="http://schemas.openxmlformats.org/officeDocument/2006/relationships/customXml" Target="../ink/ink178.xml"/><Relationship Id="rId278" Type="http://schemas.openxmlformats.org/officeDocument/2006/relationships/customXml" Target="../ink/ink199.xml"/><Relationship Id="rId303" Type="http://schemas.openxmlformats.org/officeDocument/2006/relationships/customXml" Target="../ink/ink224.xml"/><Relationship Id="rId42" Type="http://schemas.openxmlformats.org/officeDocument/2006/relationships/image" Target="../media/image35.png"/><Relationship Id="rId84" Type="http://schemas.openxmlformats.org/officeDocument/2006/relationships/customXml" Target="../ink/ink56.xml"/><Relationship Id="rId138" Type="http://schemas.openxmlformats.org/officeDocument/2006/relationships/image" Target="../media/image61.png"/><Relationship Id="rId345" Type="http://schemas.openxmlformats.org/officeDocument/2006/relationships/image" Target="../media/image113.png"/><Relationship Id="rId191" Type="http://schemas.openxmlformats.org/officeDocument/2006/relationships/customXml" Target="../ink/ink118.xml"/><Relationship Id="rId205" Type="http://schemas.openxmlformats.org/officeDocument/2006/relationships/customXml" Target="../ink/ink126.xml"/><Relationship Id="rId247" Type="http://schemas.openxmlformats.org/officeDocument/2006/relationships/customXml" Target="../ink/ink168.xml"/><Relationship Id="rId107" Type="http://schemas.openxmlformats.org/officeDocument/2006/relationships/image" Target="../media/image54.png"/><Relationship Id="rId289" Type="http://schemas.openxmlformats.org/officeDocument/2006/relationships/customXml" Target="../ink/ink210.xml"/><Relationship Id="rId11" Type="http://schemas.openxmlformats.org/officeDocument/2006/relationships/customXml" Target="../ink/ink6.xml"/><Relationship Id="rId53" Type="http://schemas.openxmlformats.org/officeDocument/2006/relationships/customXml" Target="../ink/ink27.xml"/><Relationship Id="rId149" Type="http://schemas.openxmlformats.org/officeDocument/2006/relationships/customXml" Target="../ink/ink97.xml"/><Relationship Id="rId314" Type="http://schemas.openxmlformats.org/officeDocument/2006/relationships/customXml" Target="../ink/ink231.xml"/><Relationship Id="rId356" Type="http://schemas.openxmlformats.org/officeDocument/2006/relationships/customXml" Target="../ink/ink252.xml"/><Relationship Id="rId95" Type="http://schemas.openxmlformats.org/officeDocument/2006/relationships/image" Target="../media/image48.png"/><Relationship Id="rId160" Type="http://schemas.openxmlformats.org/officeDocument/2006/relationships/image" Target="../media/image72.png"/><Relationship Id="rId216" Type="http://schemas.openxmlformats.org/officeDocument/2006/relationships/customXml" Target="../ink/ink137.xml"/><Relationship Id="rId258" Type="http://schemas.openxmlformats.org/officeDocument/2006/relationships/customXml" Target="../ink/ink179.xml"/><Relationship Id="rId22" Type="http://schemas.openxmlformats.org/officeDocument/2006/relationships/image" Target="../media/image25.png"/><Relationship Id="rId64" Type="http://schemas.openxmlformats.org/officeDocument/2006/relationships/customXml" Target="../ink/ink38.xml"/><Relationship Id="rId118" Type="http://schemas.openxmlformats.org/officeDocument/2006/relationships/customXml" Target="../ink/ink78.xml"/><Relationship Id="rId325" Type="http://schemas.openxmlformats.org/officeDocument/2006/relationships/image" Target="../media/image103.png"/><Relationship Id="rId367" Type="http://schemas.openxmlformats.org/officeDocument/2006/relationships/image" Target="../media/image124.png"/><Relationship Id="rId171" Type="http://schemas.openxmlformats.org/officeDocument/2006/relationships/customXml" Target="../ink/ink108.xml"/><Relationship Id="rId227" Type="http://schemas.openxmlformats.org/officeDocument/2006/relationships/customXml" Target="../ink/ink148.xml"/><Relationship Id="rId269" Type="http://schemas.openxmlformats.org/officeDocument/2006/relationships/customXml" Target="../ink/ink190.xml"/><Relationship Id="rId33" Type="http://schemas.openxmlformats.org/officeDocument/2006/relationships/customXml" Target="../ink/ink17.xml"/><Relationship Id="rId129" Type="http://schemas.openxmlformats.org/officeDocument/2006/relationships/customXml" Target="../ink/ink87.xml"/><Relationship Id="rId280" Type="http://schemas.openxmlformats.org/officeDocument/2006/relationships/customXml" Target="../ink/ink201.xml"/><Relationship Id="rId336" Type="http://schemas.openxmlformats.org/officeDocument/2006/relationships/customXml" Target="../ink/ink242.xml"/><Relationship Id="rId75" Type="http://schemas.openxmlformats.org/officeDocument/2006/relationships/customXml" Target="../ink/ink49.xml"/><Relationship Id="rId140" Type="http://schemas.openxmlformats.org/officeDocument/2006/relationships/image" Target="../media/image62.png"/><Relationship Id="rId182" Type="http://schemas.openxmlformats.org/officeDocument/2006/relationships/image" Target="../media/image83.png"/><Relationship Id="rId6" Type="http://schemas.openxmlformats.org/officeDocument/2006/relationships/image" Target="../media/image17.png"/><Relationship Id="rId238" Type="http://schemas.openxmlformats.org/officeDocument/2006/relationships/customXml" Target="../ink/ink159.xml"/><Relationship Id="rId291" Type="http://schemas.openxmlformats.org/officeDocument/2006/relationships/customXml" Target="../ink/ink212.xml"/><Relationship Id="rId305" Type="http://schemas.openxmlformats.org/officeDocument/2006/relationships/customXml" Target="../ink/ink226.xml"/><Relationship Id="rId347" Type="http://schemas.openxmlformats.org/officeDocument/2006/relationships/image" Target="../media/image114.png"/><Relationship Id="rId44" Type="http://schemas.openxmlformats.org/officeDocument/2006/relationships/image" Target="../media/image36.png"/><Relationship Id="rId86" Type="http://schemas.openxmlformats.org/officeDocument/2006/relationships/customXml" Target="../ink/ink57.xml"/><Relationship Id="rId151" Type="http://schemas.openxmlformats.org/officeDocument/2006/relationships/customXml" Target="../ink/ink98.xml"/><Relationship Id="rId193" Type="http://schemas.openxmlformats.org/officeDocument/2006/relationships/customXml" Target="../ink/ink119.xml"/><Relationship Id="rId207" Type="http://schemas.openxmlformats.org/officeDocument/2006/relationships/customXml" Target="../ink/ink128.xml"/><Relationship Id="rId249" Type="http://schemas.openxmlformats.org/officeDocument/2006/relationships/customXml" Target="../ink/ink170.xml"/><Relationship Id="rId13" Type="http://schemas.openxmlformats.org/officeDocument/2006/relationships/customXml" Target="../ink/ink7.xml"/><Relationship Id="rId109" Type="http://schemas.openxmlformats.org/officeDocument/2006/relationships/customXml" Target="../ink/ink69.xml"/><Relationship Id="rId260" Type="http://schemas.openxmlformats.org/officeDocument/2006/relationships/customXml" Target="../ink/ink181.xml"/><Relationship Id="rId316" Type="http://schemas.openxmlformats.org/officeDocument/2006/relationships/customXml" Target="../ink/ink232.xml"/><Relationship Id="rId55" Type="http://schemas.openxmlformats.org/officeDocument/2006/relationships/customXml" Target="../ink/ink29.xml"/><Relationship Id="rId97" Type="http://schemas.openxmlformats.org/officeDocument/2006/relationships/image" Target="../media/image49.png"/><Relationship Id="rId120" Type="http://schemas.openxmlformats.org/officeDocument/2006/relationships/customXml" Target="../ink/ink80.xml"/><Relationship Id="rId358" Type="http://schemas.openxmlformats.org/officeDocument/2006/relationships/customXml" Target="../ink/ink253.xml"/><Relationship Id="rId162" Type="http://schemas.openxmlformats.org/officeDocument/2006/relationships/image" Target="../media/image73.png"/><Relationship Id="rId218" Type="http://schemas.openxmlformats.org/officeDocument/2006/relationships/customXml" Target="../ink/ink139.xml"/><Relationship Id="rId271" Type="http://schemas.openxmlformats.org/officeDocument/2006/relationships/customXml" Target="../ink/ink192.xml"/><Relationship Id="rId24" Type="http://schemas.openxmlformats.org/officeDocument/2006/relationships/image" Target="../media/image26.png"/><Relationship Id="rId66" Type="http://schemas.openxmlformats.org/officeDocument/2006/relationships/customXml" Target="../ink/ink40.xml"/><Relationship Id="rId131" Type="http://schemas.openxmlformats.org/officeDocument/2006/relationships/customXml" Target="../ink/ink88.xml"/><Relationship Id="rId327" Type="http://schemas.openxmlformats.org/officeDocument/2006/relationships/image" Target="../media/image104.png"/><Relationship Id="rId173" Type="http://schemas.openxmlformats.org/officeDocument/2006/relationships/customXml" Target="../ink/ink109.xml"/><Relationship Id="rId229" Type="http://schemas.openxmlformats.org/officeDocument/2006/relationships/customXml" Target="../ink/ink150.xml"/><Relationship Id="rId240" Type="http://schemas.openxmlformats.org/officeDocument/2006/relationships/customXml" Target="../ink/ink161.xml"/><Relationship Id="rId35" Type="http://schemas.openxmlformats.org/officeDocument/2006/relationships/customXml" Target="../ink/ink18.xml"/><Relationship Id="rId77" Type="http://schemas.openxmlformats.org/officeDocument/2006/relationships/customXml" Target="../ink/ink51.xml"/><Relationship Id="rId100" Type="http://schemas.openxmlformats.org/officeDocument/2006/relationships/customXml" Target="../ink/ink64.xml"/><Relationship Id="rId282" Type="http://schemas.openxmlformats.org/officeDocument/2006/relationships/customXml" Target="../ink/ink203.xml"/><Relationship Id="rId338" Type="http://schemas.openxmlformats.org/officeDocument/2006/relationships/customXml" Target="../ink/ink243.xml"/><Relationship Id="rId8" Type="http://schemas.openxmlformats.org/officeDocument/2006/relationships/image" Target="../media/image18.png"/><Relationship Id="rId142" Type="http://schemas.openxmlformats.org/officeDocument/2006/relationships/image" Target="../media/image63.png"/><Relationship Id="rId184" Type="http://schemas.openxmlformats.org/officeDocument/2006/relationships/image" Target="../media/image84.png"/><Relationship Id="rId251" Type="http://schemas.openxmlformats.org/officeDocument/2006/relationships/customXml" Target="../ink/ink172.xml"/><Relationship Id="rId46" Type="http://schemas.openxmlformats.org/officeDocument/2006/relationships/image" Target="../media/image37.png"/><Relationship Id="rId293" Type="http://schemas.openxmlformats.org/officeDocument/2006/relationships/customXml" Target="../ink/ink214.xml"/><Relationship Id="rId307" Type="http://schemas.openxmlformats.org/officeDocument/2006/relationships/image" Target="../media/image94.png"/><Relationship Id="rId349" Type="http://schemas.openxmlformats.org/officeDocument/2006/relationships/image" Target="../media/image115.png"/><Relationship Id="rId88" Type="http://schemas.openxmlformats.org/officeDocument/2006/relationships/customXml" Target="../ink/ink58.xml"/><Relationship Id="rId111" Type="http://schemas.openxmlformats.org/officeDocument/2006/relationships/customXml" Target="../ink/ink71.xml"/><Relationship Id="rId153" Type="http://schemas.openxmlformats.org/officeDocument/2006/relationships/customXml" Target="../ink/ink99.xml"/><Relationship Id="rId195" Type="http://schemas.openxmlformats.org/officeDocument/2006/relationships/customXml" Target="../ink/ink120.xml"/><Relationship Id="rId209" Type="http://schemas.openxmlformats.org/officeDocument/2006/relationships/customXml" Target="../ink/ink130.xml"/><Relationship Id="rId360" Type="http://schemas.openxmlformats.org/officeDocument/2006/relationships/customXml" Target="../ink/ink254.xml"/></Relationships>
</file>

<file path=ppt/slides/_rels/slide11.xml.rels><?xml version="1.0" encoding="UTF-8" standalone="yes"?>
<Relationships xmlns="http://schemas.openxmlformats.org/package/2006/relationships"><Relationship Id="rId13" Type="http://schemas.openxmlformats.org/officeDocument/2006/relationships/image" Target="../media/image200.png"/><Relationship Id="rId18" Type="http://schemas.openxmlformats.org/officeDocument/2006/relationships/customXml" Target="../ink/ink264.xml"/><Relationship Id="rId26" Type="http://schemas.openxmlformats.org/officeDocument/2006/relationships/customXml" Target="../ink/ink268.xml"/><Relationship Id="rId3" Type="http://schemas.openxmlformats.org/officeDocument/2006/relationships/customXml" Target="../ink/ink258.xml"/><Relationship Id="rId21" Type="http://schemas.openxmlformats.org/officeDocument/2006/relationships/image" Target="../media/image240.png"/><Relationship Id="rId34" Type="http://schemas.openxmlformats.org/officeDocument/2006/relationships/image" Target="../media/image126.png"/><Relationship Id="rId7" Type="http://schemas.openxmlformats.org/officeDocument/2006/relationships/image" Target="../media/image170.png"/><Relationship Id="rId12" Type="http://schemas.openxmlformats.org/officeDocument/2006/relationships/customXml" Target="../ink/ink261.xml"/><Relationship Id="rId17" Type="http://schemas.openxmlformats.org/officeDocument/2006/relationships/image" Target="../media/image220.png"/><Relationship Id="rId25" Type="http://schemas.openxmlformats.org/officeDocument/2006/relationships/image" Target="../media/image260.png"/><Relationship Id="rId33" Type="http://schemas.openxmlformats.org/officeDocument/2006/relationships/image" Target="../media/image300.png"/><Relationship Id="rId2" Type="http://schemas.openxmlformats.org/officeDocument/2006/relationships/image" Target="../media/image125.png"/><Relationship Id="rId16" Type="http://schemas.openxmlformats.org/officeDocument/2006/relationships/customXml" Target="../ink/ink263.xml"/><Relationship Id="rId20" Type="http://schemas.openxmlformats.org/officeDocument/2006/relationships/customXml" Target="../ink/ink265.xml"/><Relationship Id="rId29" Type="http://schemas.openxmlformats.org/officeDocument/2006/relationships/image" Target="../media/image280.png"/><Relationship Id="rId1" Type="http://schemas.openxmlformats.org/officeDocument/2006/relationships/slideLayout" Target="../slideLayouts/slideLayout2.xml"/><Relationship Id="rId11" Type="http://schemas.openxmlformats.org/officeDocument/2006/relationships/image" Target="../media/image190.png"/><Relationship Id="rId24" Type="http://schemas.openxmlformats.org/officeDocument/2006/relationships/customXml" Target="../ink/ink267.xml"/><Relationship Id="rId32" Type="http://schemas.openxmlformats.org/officeDocument/2006/relationships/customXml" Target="../ink/ink271.xml"/><Relationship Id="rId15" Type="http://schemas.openxmlformats.org/officeDocument/2006/relationships/image" Target="../media/image210.png"/><Relationship Id="rId23" Type="http://schemas.openxmlformats.org/officeDocument/2006/relationships/image" Target="../media/image250.png"/><Relationship Id="rId28" Type="http://schemas.openxmlformats.org/officeDocument/2006/relationships/customXml" Target="../ink/ink269.xml"/><Relationship Id="rId36" Type="http://schemas.openxmlformats.org/officeDocument/2006/relationships/image" Target="../media/image127.png"/><Relationship Id="rId10" Type="http://schemas.openxmlformats.org/officeDocument/2006/relationships/customXml" Target="../ink/ink260.xml"/><Relationship Id="rId19" Type="http://schemas.openxmlformats.org/officeDocument/2006/relationships/image" Target="../media/image230.png"/><Relationship Id="rId31" Type="http://schemas.openxmlformats.org/officeDocument/2006/relationships/image" Target="../media/image290.png"/><Relationship Id="rId9" Type="http://schemas.openxmlformats.org/officeDocument/2006/relationships/image" Target="../media/image180.png"/><Relationship Id="rId14" Type="http://schemas.openxmlformats.org/officeDocument/2006/relationships/customXml" Target="../ink/ink262.xml"/><Relationship Id="rId22" Type="http://schemas.openxmlformats.org/officeDocument/2006/relationships/customXml" Target="../ink/ink266.xml"/><Relationship Id="rId27" Type="http://schemas.openxmlformats.org/officeDocument/2006/relationships/image" Target="../media/image270.png"/><Relationship Id="rId30" Type="http://schemas.openxmlformats.org/officeDocument/2006/relationships/customXml" Target="../ink/ink270.xml"/><Relationship Id="rId35" Type="http://schemas.openxmlformats.org/officeDocument/2006/relationships/image" Target="../media/image12.png"/><Relationship Id="rId8" Type="http://schemas.openxmlformats.org/officeDocument/2006/relationships/customXml" Target="../ink/ink259.xml"/></Relationships>
</file>

<file path=ppt/slides/_rels/slide1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13.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3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3.png"/><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6.emf"/></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1D23E-7974-BD11-2D52-0D573C2D43EF}"/>
              </a:ext>
            </a:extLst>
          </p:cNvPr>
          <p:cNvSpPr>
            <a:spLocks noGrp="1"/>
          </p:cNvSpPr>
          <p:nvPr>
            <p:ph type="ctrTitle"/>
          </p:nvPr>
        </p:nvSpPr>
        <p:spPr/>
        <p:txBody>
          <a:bodyPr/>
          <a:lstStyle/>
          <a:p>
            <a:r>
              <a:rPr lang="en-IT" dirty="0"/>
              <a:t>Travi caricate assialmente</a:t>
            </a:r>
          </a:p>
        </p:txBody>
      </p:sp>
      <p:sp>
        <p:nvSpPr>
          <p:cNvPr id="3" name="Subtitle 2">
            <a:extLst>
              <a:ext uri="{FF2B5EF4-FFF2-40B4-BE49-F238E27FC236}">
                <a16:creationId xmlns:a16="http://schemas.microsoft.com/office/drawing/2014/main" id="{99AA32D3-8504-69EF-402B-25E59C7ACB8F}"/>
              </a:ext>
            </a:extLst>
          </p:cNvPr>
          <p:cNvSpPr>
            <a:spLocks noGrp="1"/>
          </p:cNvSpPr>
          <p:nvPr>
            <p:ph type="subTitle" idx="1"/>
          </p:nvPr>
        </p:nvSpPr>
        <p:spPr/>
        <p:txBody>
          <a:bodyPr/>
          <a:lstStyle/>
          <a:p>
            <a:r>
              <a:rPr lang="en-IT" dirty="0"/>
              <a:t>Riferimento: </a:t>
            </a:r>
          </a:p>
        </p:txBody>
      </p:sp>
    </p:spTree>
    <p:extLst>
      <p:ext uri="{BB962C8B-B14F-4D97-AF65-F5344CB8AC3E}">
        <p14:creationId xmlns:p14="http://schemas.microsoft.com/office/powerpoint/2010/main" val="3747888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29" name="Content Placeholder 2">
                <a:extLst>
                  <a:ext uri="{FF2B5EF4-FFF2-40B4-BE49-F238E27FC236}">
                    <a16:creationId xmlns:a16="http://schemas.microsoft.com/office/drawing/2014/main" id="{5889DBF3-B031-534D-70E9-00502DC20508}"/>
                  </a:ext>
                </a:extLst>
              </p:cNvPr>
              <p:cNvSpPr>
                <a:spLocks noGrp="1"/>
              </p:cNvSpPr>
              <p:nvPr>
                <p:ph idx="1"/>
              </p:nvPr>
            </p:nvSpPr>
            <p:spPr>
              <a:xfrm>
                <a:off x="7909509" y="740999"/>
                <a:ext cx="3703200" cy="4747726"/>
              </a:xfrm>
            </p:spPr>
            <p:txBody>
              <a:bodyPr>
                <a:normAutofit fontScale="85000" lnSpcReduction="20000"/>
              </a:bodyPr>
              <a:lstStyle/>
              <a:p>
                <a:pPr marL="0" indent="0">
                  <a:buNone/>
                </a:pPr>
                <a:r>
                  <a:rPr lang="en-IT" dirty="0"/>
                  <a:t>Usando un modello atomistico, le forze interne che le parti si scambiano sono rappresentate da un numero finito di vettori.</a:t>
                </a:r>
              </a:p>
              <a:p>
                <a:pPr marL="0" indent="0">
                  <a:buNone/>
                </a:pPr>
                <a:endParaRPr lang="en-IT" dirty="0"/>
              </a:p>
              <a:p>
                <a:pPr marL="0" indent="0">
                  <a:buNone/>
                </a:pPr>
                <a:r>
                  <a:rPr lang="en-IT" dirty="0"/>
                  <a:t>Questa rappresentazione e’ impraticabile per applicazioni ingegneristiche, a causa dell’enorme numero </a:t>
                </a:r>
                <a:r>
                  <a:rPr lang="en-GB" dirty="0"/>
                  <a:t>di </a:t>
                </a:r>
                <a:r>
                  <a:rPr lang="en-GB" dirty="0" err="1"/>
                  <a:t>particelle</a:t>
                </a:r>
                <a:r>
                  <a:rPr lang="en-GB" dirty="0"/>
                  <a:t> </a:t>
                </a:r>
                <a:r>
                  <a:rPr lang="en-GB" dirty="0" err="1"/>
                  <a:t>coinvolte</a:t>
                </a:r>
                <a:r>
                  <a:rPr lang="en-GB" dirty="0"/>
                  <a:t>.</a:t>
                </a:r>
              </a:p>
              <a:p>
                <a:pPr marL="0" indent="0">
                  <a:buNone/>
                </a:pPr>
                <a:endParaRPr lang="en-GB" dirty="0"/>
              </a:p>
              <a:p>
                <a:pPr marL="0" indent="0">
                  <a:buNone/>
                </a:pPr>
                <a:r>
                  <a:rPr lang="en-GB" dirty="0"/>
                  <a:t>Si </a:t>
                </a:r>
                <a:r>
                  <a:rPr lang="en-GB" dirty="0" err="1"/>
                  <a:t>consideri</a:t>
                </a:r>
                <a:r>
                  <a:rPr lang="en-GB" dirty="0"/>
                  <a:t> </a:t>
                </a:r>
                <a:r>
                  <a:rPr lang="en-GB" dirty="0" err="1"/>
                  <a:t>che</a:t>
                </a:r>
                <a:r>
                  <a:rPr lang="en-GB" dirty="0"/>
                  <a:t>, ad </a:t>
                </a:r>
                <a:r>
                  <a:rPr lang="en-GB" dirty="0" err="1"/>
                  <a:t>esempio</a:t>
                </a:r>
                <a:r>
                  <a:rPr lang="en-GB" dirty="0"/>
                  <a:t>, un </a:t>
                </a:r>
                <a:r>
                  <a:rPr lang="en-GB" dirty="0" err="1"/>
                  <a:t>grammo</a:t>
                </a:r>
                <a:r>
                  <a:rPr lang="en-GB" dirty="0"/>
                  <a:t> di ferro </a:t>
                </a:r>
                <a:r>
                  <a:rPr lang="en-GB" dirty="0" err="1"/>
                  <a:t>contiene</a:t>
                </a:r>
                <a:r>
                  <a:rPr lang="en-GB" dirty="0"/>
                  <a:t> circa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22</m:t>
                        </m:r>
                      </m:sup>
                    </m:sSup>
                  </m:oMath>
                </a14:m>
                <a:r>
                  <a:rPr lang="en-IT" dirty="0"/>
                  <a:t> atomi.</a:t>
                </a:r>
              </a:p>
              <a:p>
                <a:pPr marL="0" indent="0">
                  <a:buNone/>
                </a:pPr>
                <a:endParaRPr lang="en-IT" dirty="0"/>
              </a:p>
            </p:txBody>
          </p:sp>
        </mc:Choice>
        <mc:Fallback>
          <p:sp>
            <p:nvSpPr>
              <p:cNvPr id="529" name="Content Placeholder 2">
                <a:extLst>
                  <a:ext uri="{FF2B5EF4-FFF2-40B4-BE49-F238E27FC236}">
                    <a16:creationId xmlns:a16="http://schemas.microsoft.com/office/drawing/2014/main" id="{5889DBF3-B031-534D-70E9-00502DC20508}"/>
                  </a:ext>
                </a:extLst>
              </p:cNvPr>
              <p:cNvSpPr>
                <a:spLocks noGrp="1" noRot="1" noChangeAspect="1" noMove="1" noResize="1" noEditPoints="1" noAdjustHandles="1" noChangeArrowheads="1" noChangeShapeType="1" noTextEdit="1"/>
              </p:cNvSpPr>
              <p:nvPr>
                <p:ph idx="1"/>
              </p:nvPr>
            </p:nvSpPr>
            <p:spPr>
              <a:xfrm>
                <a:off x="7909509" y="740999"/>
                <a:ext cx="3703200" cy="4747726"/>
              </a:xfrm>
              <a:blipFill>
                <a:blip r:embed="rId2"/>
                <a:stretch>
                  <a:fillRect l="-2389" t="-2933" r="-4096" b="-2133"/>
                </a:stretch>
              </a:blipFill>
            </p:spPr>
            <p:txBody>
              <a:bodyPr/>
              <a:lstStyle/>
              <a:p>
                <a:r>
                  <a:rPr lang="en-IT">
                    <a:noFill/>
                  </a:rPr>
                  <a:t> </a:t>
                </a:r>
              </a:p>
            </p:txBody>
          </p:sp>
        </mc:Fallback>
      </mc:AlternateContent>
      <p:grpSp>
        <p:nvGrpSpPr>
          <p:cNvPr id="786" name="Group 785">
            <a:extLst>
              <a:ext uri="{FF2B5EF4-FFF2-40B4-BE49-F238E27FC236}">
                <a16:creationId xmlns:a16="http://schemas.microsoft.com/office/drawing/2014/main" id="{BF50022D-F825-0203-92BF-F61464E2966F}"/>
              </a:ext>
            </a:extLst>
          </p:cNvPr>
          <p:cNvGrpSpPr/>
          <p:nvPr/>
        </p:nvGrpSpPr>
        <p:grpSpPr>
          <a:xfrm>
            <a:off x="398195" y="88490"/>
            <a:ext cx="6698263" cy="3895681"/>
            <a:chOff x="398195" y="88490"/>
            <a:chExt cx="8926407" cy="5191560"/>
          </a:xfrm>
        </p:grpSpPr>
        <mc:AlternateContent xmlns:mc="http://schemas.openxmlformats.org/markup-compatibility/2006">
          <mc:Choice xmlns:p14="http://schemas.microsoft.com/office/powerpoint/2010/main" Requires="p14">
            <p:contentPart p14:bwMode="auto" r:id="rId3">
              <p14:nvContentPartPr>
                <p14:cNvPr id="530" name="Ink 529">
                  <a:extLst>
                    <a:ext uri="{FF2B5EF4-FFF2-40B4-BE49-F238E27FC236}">
                      <a16:creationId xmlns:a16="http://schemas.microsoft.com/office/drawing/2014/main" id="{4ECBBCD8-3168-B571-D75C-5A16D2152425}"/>
                    </a:ext>
                  </a:extLst>
                </p14:cNvPr>
                <p14:cNvContentPartPr/>
                <p14:nvPr/>
              </p14:nvContentPartPr>
              <p14:xfrm>
                <a:off x="1253555" y="294770"/>
                <a:ext cx="15840" cy="889200"/>
              </p14:xfrm>
            </p:contentPart>
          </mc:Choice>
          <mc:Fallback>
            <p:pic>
              <p:nvPicPr>
                <p:cNvPr id="530" name="Ink 529">
                  <a:extLst>
                    <a:ext uri="{FF2B5EF4-FFF2-40B4-BE49-F238E27FC236}">
                      <a16:creationId xmlns:a16="http://schemas.microsoft.com/office/drawing/2014/main" id="{4ECBBCD8-3168-B571-D75C-5A16D2152425}"/>
                    </a:ext>
                  </a:extLst>
                </p:cNvPr>
                <p:cNvPicPr/>
                <p:nvPr/>
              </p:nvPicPr>
              <p:blipFill>
                <a:blip r:embed="rId4"/>
                <a:stretch>
                  <a:fillRect/>
                </a:stretch>
              </p:blipFill>
              <p:spPr>
                <a:xfrm>
                  <a:off x="1226195" y="267432"/>
                  <a:ext cx="70080" cy="943396"/>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31" name="Ink 530">
                  <a:extLst>
                    <a:ext uri="{FF2B5EF4-FFF2-40B4-BE49-F238E27FC236}">
                      <a16:creationId xmlns:a16="http://schemas.microsoft.com/office/drawing/2014/main" id="{50DC0D67-A515-373F-FF58-19611C2F89C8}"/>
                    </a:ext>
                  </a:extLst>
                </p14:cNvPr>
                <p14:cNvContentPartPr/>
                <p14:nvPr/>
              </p14:nvContentPartPr>
              <p14:xfrm>
                <a:off x="1268315" y="287570"/>
                <a:ext cx="4159440" cy="870120"/>
              </p14:xfrm>
            </p:contentPart>
          </mc:Choice>
          <mc:Fallback>
            <p:pic>
              <p:nvPicPr>
                <p:cNvPr id="531" name="Ink 530">
                  <a:extLst>
                    <a:ext uri="{FF2B5EF4-FFF2-40B4-BE49-F238E27FC236}">
                      <a16:creationId xmlns:a16="http://schemas.microsoft.com/office/drawing/2014/main" id="{50DC0D67-A515-373F-FF58-19611C2F89C8}"/>
                    </a:ext>
                  </a:extLst>
                </p:cNvPr>
                <p:cNvPicPr/>
                <p:nvPr/>
              </p:nvPicPr>
              <p:blipFill>
                <a:blip r:embed="rId6"/>
                <a:stretch>
                  <a:fillRect/>
                </a:stretch>
              </p:blipFill>
              <p:spPr>
                <a:xfrm>
                  <a:off x="1240969" y="260229"/>
                  <a:ext cx="4213652" cy="924802"/>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32" name="Ink 531">
                  <a:extLst>
                    <a:ext uri="{FF2B5EF4-FFF2-40B4-BE49-F238E27FC236}">
                      <a16:creationId xmlns:a16="http://schemas.microsoft.com/office/drawing/2014/main" id="{2C95C41D-DE96-B834-B991-9CBF854C4E8C}"/>
                    </a:ext>
                  </a:extLst>
                </p14:cNvPr>
                <p14:cNvContentPartPr/>
                <p14:nvPr/>
              </p14:nvContentPartPr>
              <p14:xfrm>
                <a:off x="1268315" y="1105850"/>
                <a:ext cx="4159440" cy="66960"/>
              </p14:xfrm>
            </p:contentPart>
          </mc:Choice>
          <mc:Fallback>
            <p:pic>
              <p:nvPicPr>
                <p:cNvPr id="532" name="Ink 531">
                  <a:extLst>
                    <a:ext uri="{FF2B5EF4-FFF2-40B4-BE49-F238E27FC236}">
                      <a16:creationId xmlns:a16="http://schemas.microsoft.com/office/drawing/2014/main" id="{2C95C41D-DE96-B834-B991-9CBF854C4E8C}"/>
                    </a:ext>
                  </a:extLst>
                </p:cNvPr>
                <p:cNvPicPr/>
                <p:nvPr/>
              </p:nvPicPr>
              <p:blipFill>
                <a:blip r:embed="rId8"/>
                <a:stretch>
                  <a:fillRect/>
                </a:stretch>
              </p:blipFill>
              <p:spPr>
                <a:xfrm>
                  <a:off x="1240969" y="1079066"/>
                  <a:ext cx="4213652" cy="121006"/>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533" name="Ink 532">
                  <a:extLst>
                    <a:ext uri="{FF2B5EF4-FFF2-40B4-BE49-F238E27FC236}">
                      <a16:creationId xmlns:a16="http://schemas.microsoft.com/office/drawing/2014/main" id="{32622C46-F8B1-D7E1-3075-0C8931748DF5}"/>
                    </a:ext>
                  </a:extLst>
                </p14:cNvPr>
                <p14:cNvContentPartPr/>
                <p14:nvPr/>
              </p14:nvContentPartPr>
              <p14:xfrm>
                <a:off x="5618915" y="752330"/>
                <a:ext cx="501840" cy="37080"/>
              </p14:xfrm>
            </p:contentPart>
          </mc:Choice>
          <mc:Fallback>
            <p:pic>
              <p:nvPicPr>
                <p:cNvPr id="533" name="Ink 532">
                  <a:extLst>
                    <a:ext uri="{FF2B5EF4-FFF2-40B4-BE49-F238E27FC236}">
                      <a16:creationId xmlns:a16="http://schemas.microsoft.com/office/drawing/2014/main" id="{32622C46-F8B1-D7E1-3075-0C8931748DF5}"/>
                    </a:ext>
                  </a:extLst>
                </p:cNvPr>
                <p:cNvPicPr/>
                <p:nvPr/>
              </p:nvPicPr>
              <p:blipFill>
                <a:blip r:embed="rId10"/>
                <a:stretch>
                  <a:fillRect/>
                </a:stretch>
              </p:blipFill>
              <p:spPr>
                <a:xfrm>
                  <a:off x="5591568" y="724881"/>
                  <a:ext cx="556534" cy="91978"/>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534" name="Ink 533">
                  <a:extLst>
                    <a:ext uri="{FF2B5EF4-FFF2-40B4-BE49-F238E27FC236}">
                      <a16:creationId xmlns:a16="http://schemas.microsoft.com/office/drawing/2014/main" id="{B5EA1E84-2DE7-C0A8-E8B1-0EFCCC9682FF}"/>
                    </a:ext>
                  </a:extLst>
                </p14:cNvPr>
                <p14:cNvContentPartPr/>
                <p14:nvPr/>
              </p14:nvContentPartPr>
              <p14:xfrm>
                <a:off x="6017075" y="604730"/>
                <a:ext cx="177480" cy="347040"/>
              </p14:xfrm>
            </p:contentPart>
          </mc:Choice>
          <mc:Fallback>
            <p:pic>
              <p:nvPicPr>
                <p:cNvPr id="534" name="Ink 533">
                  <a:extLst>
                    <a:ext uri="{FF2B5EF4-FFF2-40B4-BE49-F238E27FC236}">
                      <a16:creationId xmlns:a16="http://schemas.microsoft.com/office/drawing/2014/main" id="{B5EA1E84-2DE7-C0A8-E8B1-0EFCCC9682FF}"/>
                    </a:ext>
                  </a:extLst>
                </p:cNvPr>
                <p:cNvPicPr/>
                <p:nvPr/>
              </p:nvPicPr>
              <p:blipFill>
                <a:blip r:embed="rId12"/>
                <a:stretch>
                  <a:fillRect/>
                </a:stretch>
              </p:blipFill>
              <p:spPr>
                <a:xfrm>
                  <a:off x="5989733" y="577370"/>
                  <a:ext cx="231683" cy="4017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535" name="Ink 534">
                  <a:extLst>
                    <a:ext uri="{FF2B5EF4-FFF2-40B4-BE49-F238E27FC236}">
                      <a16:creationId xmlns:a16="http://schemas.microsoft.com/office/drawing/2014/main" id="{9B81692C-C6E4-642B-CBDF-6262E4B480AB}"/>
                    </a:ext>
                  </a:extLst>
                </p14:cNvPr>
                <p14:cNvContentPartPr/>
                <p14:nvPr/>
              </p14:nvContentPartPr>
              <p14:xfrm>
                <a:off x="398195" y="707690"/>
                <a:ext cx="590400" cy="22320"/>
              </p14:xfrm>
            </p:contentPart>
          </mc:Choice>
          <mc:Fallback>
            <p:pic>
              <p:nvPicPr>
                <p:cNvPr id="535" name="Ink 534">
                  <a:extLst>
                    <a:ext uri="{FF2B5EF4-FFF2-40B4-BE49-F238E27FC236}">
                      <a16:creationId xmlns:a16="http://schemas.microsoft.com/office/drawing/2014/main" id="{9B81692C-C6E4-642B-CBDF-6262E4B480AB}"/>
                    </a:ext>
                  </a:extLst>
                </p:cNvPr>
                <p:cNvPicPr/>
                <p:nvPr/>
              </p:nvPicPr>
              <p:blipFill>
                <a:blip r:embed="rId14"/>
                <a:stretch>
                  <a:fillRect/>
                </a:stretch>
              </p:blipFill>
              <p:spPr>
                <a:xfrm>
                  <a:off x="370857" y="680621"/>
                  <a:ext cx="644596" cy="75983"/>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536" name="Ink 535">
                  <a:extLst>
                    <a:ext uri="{FF2B5EF4-FFF2-40B4-BE49-F238E27FC236}">
                      <a16:creationId xmlns:a16="http://schemas.microsoft.com/office/drawing/2014/main" id="{E394A952-596F-7F1E-1BE6-5A561386220F}"/>
                    </a:ext>
                  </a:extLst>
                </p14:cNvPr>
                <p14:cNvContentPartPr/>
                <p14:nvPr/>
              </p14:nvContentPartPr>
              <p14:xfrm>
                <a:off x="427355" y="574850"/>
                <a:ext cx="295200" cy="369000"/>
              </p14:xfrm>
            </p:contentPart>
          </mc:Choice>
          <mc:Fallback>
            <p:pic>
              <p:nvPicPr>
                <p:cNvPr id="536" name="Ink 535">
                  <a:extLst>
                    <a:ext uri="{FF2B5EF4-FFF2-40B4-BE49-F238E27FC236}">
                      <a16:creationId xmlns:a16="http://schemas.microsoft.com/office/drawing/2014/main" id="{E394A952-596F-7F1E-1BE6-5A561386220F}"/>
                    </a:ext>
                  </a:extLst>
                </p:cNvPr>
                <p:cNvPicPr/>
                <p:nvPr/>
              </p:nvPicPr>
              <p:blipFill>
                <a:blip r:embed="rId16"/>
                <a:stretch>
                  <a:fillRect/>
                </a:stretch>
              </p:blipFill>
              <p:spPr>
                <a:xfrm>
                  <a:off x="400519" y="548014"/>
                  <a:ext cx="349352" cy="423152"/>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537" name="Ink 536">
                  <a:extLst>
                    <a:ext uri="{FF2B5EF4-FFF2-40B4-BE49-F238E27FC236}">
                      <a16:creationId xmlns:a16="http://schemas.microsoft.com/office/drawing/2014/main" id="{59BADEBB-6C2C-0165-20B7-22BA8CA4AE21}"/>
                    </a:ext>
                  </a:extLst>
                </p14:cNvPr>
                <p14:cNvContentPartPr/>
                <p14:nvPr/>
              </p14:nvContentPartPr>
              <p14:xfrm>
                <a:off x="3479795" y="88490"/>
                <a:ext cx="30960" cy="1372320"/>
              </p14:xfrm>
            </p:contentPart>
          </mc:Choice>
          <mc:Fallback>
            <p:pic>
              <p:nvPicPr>
                <p:cNvPr id="537" name="Ink 536">
                  <a:extLst>
                    <a:ext uri="{FF2B5EF4-FFF2-40B4-BE49-F238E27FC236}">
                      <a16:creationId xmlns:a16="http://schemas.microsoft.com/office/drawing/2014/main" id="{59BADEBB-6C2C-0165-20B7-22BA8CA4AE21}"/>
                    </a:ext>
                  </a:extLst>
                </p:cNvPr>
                <p:cNvPicPr/>
                <p:nvPr/>
              </p:nvPicPr>
              <p:blipFill>
                <a:blip r:embed="rId18"/>
                <a:stretch>
                  <a:fillRect/>
                </a:stretch>
              </p:blipFill>
              <p:spPr>
                <a:xfrm>
                  <a:off x="3452645" y="61149"/>
                  <a:ext cx="84783" cy="1426522"/>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538" name="Ink 537">
                  <a:extLst>
                    <a:ext uri="{FF2B5EF4-FFF2-40B4-BE49-F238E27FC236}">
                      <a16:creationId xmlns:a16="http://schemas.microsoft.com/office/drawing/2014/main" id="{EBA42E74-8816-AE83-402E-2BAE93E8D0AB}"/>
                    </a:ext>
                  </a:extLst>
                </p14:cNvPr>
                <p14:cNvContentPartPr/>
                <p14:nvPr/>
              </p14:nvContentPartPr>
              <p14:xfrm>
                <a:off x="3318155" y="545690"/>
                <a:ext cx="339480" cy="354240"/>
              </p14:xfrm>
            </p:contentPart>
          </mc:Choice>
          <mc:Fallback>
            <p:pic>
              <p:nvPicPr>
                <p:cNvPr id="538" name="Ink 537">
                  <a:extLst>
                    <a:ext uri="{FF2B5EF4-FFF2-40B4-BE49-F238E27FC236}">
                      <a16:creationId xmlns:a16="http://schemas.microsoft.com/office/drawing/2014/main" id="{EBA42E74-8816-AE83-402E-2BAE93E8D0AB}"/>
                    </a:ext>
                  </a:extLst>
                </p:cNvPr>
                <p:cNvPicPr/>
                <p:nvPr/>
              </p:nvPicPr>
              <p:blipFill>
                <a:blip r:embed="rId20"/>
                <a:stretch>
                  <a:fillRect/>
                </a:stretch>
              </p:blipFill>
              <p:spPr>
                <a:xfrm>
                  <a:off x="3303770" y="531309"/>
                  <a:ext cx="367770" cy="382522"/>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539" name="Ink 538">
                  <a:extLst>
                    <a:ext uri="{FF2B5EF4-FFF2-40B4-BE49-F238E27FC236}">
                      <a16:creationId xmlns:a16="http://schemas.microsoft.com/office/drawing/2014/main" id="{DC3895FE-C30F-15AD-C695-4BFF361ECA97}"/>
                    </a:ext>
                  </a:extLst>
                </p14:cNvPr>
                <p14:cNvContentPartPr/>
                <p14:nvPr/>
              </p14:nvContentPartPr>
              <p14:xfrm>
                <a:off x="2846195" y="855290"/>
                <a:ext cx="605160" cy="1335240"/>
              </p14:xfrm>
            </p:contentPart>
          </mc:Choice>
          <mc:Fallback>
            <p:pic>
              <p:nvPicPr>
                <p:cNvPr id="539" name="Ink 538">
                  <a:extLst>
                    <a:ext uri="{FF2B5EF4-FFF2-40B4-BE49-F238E27FC236}">
                      <a16:creationId xmlns:a16="http://schemas.microsoft.com/office/drawing/2014/main" id="{DC3895FE-C30F-15AD-C695-4BFF361ECA97}"/>
                    </a:ext>
                  </a:extLst>
                </p:cNvPr>
                <p:cNvPicPr/>
                <p:nvPr/>
              </p:nvPicPr>
              <p:blipFill>
                <a:blip r:embed="rId22"/>
                <a:stretch>
                  <a:fillRect/>
                </a:stretch>
              </p:blipFill>
              <p:spPr>
                <a:xfrm>
                  <a:off x="2832278" y="840896"/>
                  <a:ext cx="633474" cy="1363547"/>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540" name="Ink 539">
                  <a:extLst>
                    <a:ext uri="{FF2B5EF4-FFF2-40B4-BE49-F238E27FC236}">
                      <a16:creationId xmlns:a16="http://schemas.microsoft.com/office/drawing/2014/main" id="{6EEE57DE-1CB6-8808-1A13-DA7B05C5DCB1}"/>
                    </a:ext>
                  </a:extLst>
                </p14:cNvPr>
                <p14:cNvContentPartPr/>
                <p14:nvPr/>
              </p14:nvContentPartPr>
              <p14:xfrm>
                <a:off x="1209275" y="2160650"/>
                <a:ext cx="3480840" cy="3089520"/>
              </p14:xfrm>
            </p:contentPart>
          </mc:Choice>
          <mc:Fallback>
            <p:pic>
              <p:nvPicPr>
                <p:cNvPr id="540" name="Ink 539">
                  <a:extLst>
                    <a:ext uri="{FF2B5EF4-FFF2-40B4-BE49-F238E27FC236}">
                      <a16:creationId xmlns:a16="http://schemas.microsoft.com/office/drawing/2014/main" id="{6EEE57DE-1CB6-8808-1A13-DA7B05C5DCB1}"/>
                    </a:ext>
                  </a:extLst>
                </p:cNvPr>
                <p:cNvPicPr/>
                <p:nvPr/>
              </p:nvPicPr>
              <p:blipFill>
                <a:blip r:embed="rId24"/>
                <a:stretch>
                  <a:fillRect/>
                </a:stretch>
              </p:blipFill>
              <p:spPr>
                <a:xfrm>
                  <a:off x="1194883" y="2146738"/>
                  <a:ext cx="3509143" cy="3117825"/>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541" name="Ink 540">
                  <a:extLst>
                    <a:ext uri="{FF2B5EF4-FFF2-40B4-BE49-F238E27FC236}">
                      <a16:creationId xmlns:a16="http://schemas.microsoft.com/office/drawing/2014/main" id="{F9152993-CEFC-EE92-F2AF-CEDE8975AF06}"/>
                    </a:ext>
                  </a:extLst>
                </p14:cNvPr>
                <p14:cNvContentPartPr/>
                <p14:nvPr/>
              </p14:nvContentPartPr>
              <p14:xfrm>
                <a:off x="1871025" y="2770641"/>
                <a:ext cx="228775" cy="173485"/>
              </p14:xfrm>
            </p:contentPart>
          </mc:Choice>
          <mc:Fallback>
            <p:pic>
              <p:nvPicPr>
                <p:cNvPr id="541" name="Ink 540">
                  <a:extLst>
                    <a:ext uri="{FF2B5EF4-FFF2-40B4-BE49-F238E27FC236}">
                      <a16:creationId xmlns:a16="http://schemas.microsoft.com/office/drawing/2014/main" id="{F9152993-CEFC-EE92-F2AF-CEDE8975AF06}"/>
                    </a:ext>
                  </a:extLst>
                </p:cNvPr>
                <p:cNvPicPr/>
                <p:nvPr/>
              </p:nvPicPr>
              <p:blipFill>
                <a:blip r:embed="rId26"/>
                <a:stretch>
                  <a:fillRect/>
                </a:stretch>
              </p:blipFill>
              <p:spPr>
                <a:xfrm>
                  <a:off x="1850402" y="2750513"/>
                  <a:ext cx="269542" cy="21422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542" name="Ink 541">
                  <a:extLst>
                    <a:ext uri="{FF2B5EF4-FFF2-40B4-BE49-F238E27FC236}">
                      <a16:creationId xmlns:a16="http://schemas.microsoft.com/office/drawing/2014/main" id="{1DFD71ED-B128-F173-BEFE-EFD55CB0A288}"/>
                    </a:ext>
                  </a:extLst>
                </p14:cNvPr>
                <p14:cNvContentPartPr/>
                <p14:nvPr/>
              </p14:nvContentPartPr>
              <p14:xfrm>
                <a:off x="1852577" y="3148750"/>
                <a:ext cx="228775" cy="182084"/>
              </p14:xfrm>
            </p:contentPart>
          </mc:Choice>
          <mc:Fallback>
            <p:pic>
              <p:nvPicPr>
                <p:cNvPr id="542" name="Ink 541">
                  <a:extLst>
                    <a:ext uri="{FF2B5EF4-FFF2-40B4-BE49-F238E27FC236}">
                      <a16:creationId xmlns:a16="http://schemas.microsoft.com/office/drawing/2014/main" id="{1DFD71ED-B128-F173-BEFE-EFD55CB0A288}"/>
                    </a:ext>
                  </a:extLst>
                </p:cNvPr>
                <p:cNvPicPr/>
                <p:nvPr/>
              </p:nvPicPr>
              <p:blipFill>
                <a:blip r:embed="rId28"/>
                <a:stretch>
                  <a:fillRect/>
                </a:stretch>
              </p:blipFill>
              <p:spPr>
                <a:xfrm>
                  <a:off x="1832433" y="3128625"/>
                  <a:ext cx="269542" cy="222813"/>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543" name="Ink 542">
                  <a:extLst>
                    <a:ext uri="{FF2B5EF4-FFF2-40B4-BE49-F238E27FC236}">
                      <a16:creationId xmlns:a16="http://schemas.microsoft.com/office/drawing/2014/main" id="{C071D6B5-C37A-B316-1A3A-644CE83FA104}"/>
                    </a:ext>
                  </a:extLst>
                </p14:cNvPr>
                <p14:cNvContentPartPr/>
                <p14:nvPr/>
              </p14:nvContentPartPr>
              <p14:xfrm>
                <a:off x="1852577" y="3528933"/>
                <a:ext cx="219754" cy="165478"/>
              </p14:xfrm>
            </p:contentPart>
          </mc:Choice>
          <mc:Fallback>
            <p:pic>
              <p:nvPicPr>
                <p:cNvPr id="543" name="Ink 542">
                  <a:extLst>
                    <a:ext uri="{FF2B5EF4-FFF2-40B4-BE49-F238E27FC236}">
                      <a16:creationId xmlns:a16="http://schemas.microsoft.com/office/drawing/2014/main" id="{C071D6B5-C37A-B316-1A3A-644CE83FA104}"/>
                    </a:ext>
                  </a:extLst>
                </p:cNvPr>
                <p:cNvPicPr/>
                <p:nvPr/>
              </p:nvPicPr>
              <p:blipFill>
                <a:blip r:embed="rId30"/>
                <a:stretch>
                  <a:fillRect/>
                </a:stretch>
              </p:blipFill>
              <p:spPr>
                <a:xfrm>
                  <a:off x="1832425" y="3508308"/>
                  <a:ext cx="260538" cy="206248"/>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544" name="Ink 543">
                  <a:extLst>
                    <a:ext uri="{FF2B5EF4-FFF2-40B4-BE49-F238E27FC236}">
                      <a16:creationId xmlns:a16="http://schemas.microsoft.com/office/drawing/2014/main" id="{341FECCD-421C-6792-F0FD-DFCAAF4F99A9}"/>
                    </a:ext>
                  </a:extLst>
                </p14:cNvPr>
                <p14:cNvContentPartPr/>
                <p14:nvPr/>
              </p14:nvContentPartPr>
              <p14:xfrm>
                <a:off x="1861594" y="3915344"/>
                <a:ext cx="219754" cy="185347"/>
              </p14:xfrm>
            </p:contentPart>
          </mc:Choice>
          <mc:Fallback>
            <p:pic>
              <p:nvPicPr>
                <p:cNvPr id="544" name="Ink 543">
                  <a:extLst>
                    <a:ext uri="{FF2B5EF4-FFF2-40B4-BE49-F238E27FC236}">
                      <a16:creationId xmlns:a16="http://schemas.microsoft.com/office/drawing/2014/main" id="{341FECCD-421C-6792-F0FD-DFCAAF4F99A9}"/>
                    </a:ext>
                  </a:extLst>
                </p:cNvPr>
                <p:cNvPicPr/>
                <p:nvPr/>
              </p:nvPicPr>
              <p:blipFill>
                <a:blip r:embed="rId32"/>
                <a:stretch>
                  <a:fillRect/>
                </a:stretch>
              </p:blipFill>
              <p:spPr>
                <a:xfrm>
                  <a:off x="1841442" y="3894750"/>
                  <a:ext cx="260538" cy="225577"/>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545" name="Ink 544">
                  <a:extLst>
                    <a:ext uri="{FF2B5EF4-FFF2-40B4-BE49-F238E27FC236}">
                      <a16:creationId xmlns:a16="http://schemas.microsoft.com/office/drawing/2014/main" id="{5E8A3546-AA05-735B-D7AD-5C023B51B129}"/>
                    </a:ext>
                  </a:extLst>
                </p14:cNvPr>
                <p14:cNvContentPartPr/>
                <p14:nvPr/>
              </p14:nvContentPartPr>
              <p14:xfrm>
                <a:off x="1911047" y="2337041"/>
                <a:ext cx="181625" cy="137898"/>
              </p14:xfrm>
            </p:contentPart>
          </mc:Choice>
          <mc:Fallback>
            <p:pic>
              <p:nvPicPr>
                <p:cNvPr id="545" name="Ink 544">
                  <a:extLst>
                    <a:ext uri="{FF2B5EF4-FFF2-40B4-BE49-F238E27FC236}">
                      <a16:creationId xmlns:a16="http://schemas.microsoft.com/office/drawing/2014/main" id="{5E8A3546-AA05-735B-D7AD-5C023B51B129}"/>
                    </a:ext>
                  </a:extLst>
                </p:cNvPr>
                <p:cNvPicPr/>
                <p:nvPr/>
              </p:nvPicPr>
              <p:blipFill>
                <a:blip r:embed="rId34"/>
                <a:stretch>
                  <a:fillRect/>
                </a:stretch>
              </p:blipFill>
              <p:spPr>
                <a:xfrm>
                  <a:off x="1890440" y="2316452"/>
                  <a:ext cx="221880" cy="178597"/>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546" name="Ink 545">
                  <a:extLst>
                    <a:ext uri="{FF2B5EF4-FFF2-40B4-BE49-F238E27FC236}">
                      <a16:creationId xmlns:a16="http://schemas.microsoft.com/office/drawing/2014/main" id="{C2895ED5-34C5-897F-24C1-8E49F311F6D8}"/>
                    </a:ext>
                  </a:extLst>
                </p14:cNvPr>
                <p14:cNvContentPartPr/>
                <p14:nvPr/>
              </p14:nvContentPartPr>
              <p14:xfrm>
                <a:off x="1956555" y="2494216"/>
                <a:ext cx="81999" cy="229535"/>
              </p14:xfrm>
            </p:contentPart>
          </mc:Choice>
          <mc:Fallback>
            <p:pic>
              <p:nvPicPr>
                <p:cNvPr id="546" name="Ink 545">
                  <a:extLst>
                    <a:ext uri="{FF2B5EF4-FFF2-40B4-BE49-F238E27FC236}">
                      <a16:creationId xmlns:a16="http://schemas.microsoft.com/office/drawing/2014/main" id="{C2895ED5-34C5-897F-24C1-8E49F311F6D8}"/>
                    </a:ext>
                  </a:extLst>
                </p:cNvPr>
                <p:cNvPicPr/>
                <p:nvPr/>
              </p:nvPicPr>
              <p:blipFill>
                <a:blip r:embed="rId36"/>
                <a:stretch>
                  <a:fillRect/>
                </a:stretch>
              </p:blipFill>
              <p:spPr>
                <a:xfrm>
                  <a:off x="1935935" y="2474090"/>
                  <a:ext cx="122759" cy="269787"/>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547" name="Ink 546">
                  <a:extLst>
                    <a:ext uri="{FF2B5EF4-FFF2-40B4-BE49-F238E27FC236}">
                      <a16:creationId xmlns:a16="http://schemas.microsoft.com/office/drawing/2014/main" id="{7D7FE15F-213A-8418-22E0-32664E4B1E98}"/>
                    </a:ext>
                  </a:extLst>
                </p14:cNvPr>
                <p14:cNvContentPartPr/>
                <p14:nvPr/>
              </p14:nvContentPartPr>
              <p14:xfrm>
                <a:off x="1951636" y="2958918"/>
                <a:ext cx="59859" cy="167257"/>
              </p14:xfrm>
            </p:contentPart>
          </mc:Choice>
          <mc:Fallback>
            <p:pic>
              <p:nvPicPr>
                <p:cNvPr id="547" name="Ink 546">
                  <a:extLst>
                    <a:ext uri="{FF2B5EF4-FFF2-40B4-BE49-F238E27FC236}">
                      <a16:creationId xmlns:a16="http://schemas.microsoft.com/office/drawing/2014/main" id="{7D7FE15F-213A-8418-22E0-32664E4B1E98}"/>
                    </a:ext>
                  </a:extLst>
                </p:cNvPr>
                <p:cNvPicPr/>
                <p:nvPr/>
              </p:nvPicPr>
              <p:blipFill>
                <a:blip r:embed="rId38"/>
                <a:stretch>
                  <a:fillRect/>
                </a:stretch>
              </p:blipFill>
              <p:spPr>
                <a:xfrm>
                  <a:off x="1931045" y="2938790"/>
                  <a:ext cx="100084" cy="207993"/>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548" name="Ink 547">
                  <a:extLst>
                    <a:ext uri="{FF2B5EF4-FFF2-40B4-BE49-F238E27FC236}">
                      <a16:creationId xmlns:a16="http://schemas.microsoft.com/office/drawing/2014/main" id="{DDC622EE-F705-D5E8-E967-83C2029F6C81}"/>
                    </a:ext>
                  </a:extLst>
                </p14:cNvPr>
                <p14:cNvContentPartPr/>
                <p14:nvPr/>
              </p14:nvContentPartPr>
              <p14:xfrm>
                <a:off x="1916377" y="3329017"/>
                <a:ext cx="77079" cy="180602"/>
              </p14:xfrm>
            </p:contentPart>
          </mc:Choice>
          <mc:Fallback>
            <p:pic>
              <p:nvPicPr>
                <p:cNvPr id="548" name="Ink 547">
                  <a:extLst>
                    <a:ext uri="{FF2B5EF4-FFF2-40B4-BE49-F238E27FC236}">
                      <a16:creationId xmlns:a16="http://schemas.microsoft.com/office/drawing/2014/main" id="{DDC622EE-F705-D5E8-E967-83C2029F6C81}"/>
                    </a:ext>
                  </a:extLst>
                </p:cNvPr>
                <p:cNvPicPr/>
                <p:nvPr/>
              </p:nvPicPr>
              <p:blipFill>
                <a:blip r:embed="rId40"/>
                <a:stretch>
                  <a:fillRect/>
                </a:stretch>
              </p:blipFill>
              <p:spPr>
                <a:xfrm>
                  <a:off x="1895662" y="3308897"/>
                  <a:ext cx="118027" cy="220842"/>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549" name="Ink 548">
                  <a:extLst>
                    <a:ext uri="{FF2B5EF4-FFF2-40B4-BE49-F238E27FC236}">
                      <a16:creationId xmlns:a16="http://schemas.microsoft.com/office/drawing/2014/main" id="{F3A97F99-8EED-2057-79F6-8C0619919684}"/>
                    </a:ext>
                  </a:extLst>
                </p14:cNvPr>
                <p14:cNvContentPartPr/>
                <p14:nvPr/>
              </p14:nvContentPartPr>
              <p14:xfrm>
                <a:off x="1929497" y="3692892"/>
                <a:ext cx="63958" cy="219747"/>
              </p14:xfrm>
            </p:contentPart>
          </mc:Choice>
          <mc:Fallback>
            <p:pic>
              <p:nvPicPr>
                <p:cNvPr id="549" name="Ink 548">
                  <a:extLst>
                    <a:ext uri="{FF2B5EF4-FFF2-40B4-BE49-F238E27FC236}">
                      <a16:creationId xmlns:a16="http://schemas.microsoft.com/office/drawing/2014/main" id="{F3A97F99-8EED-2057-79F6-8C0619919684}"/>
                    </a:ext>
                  </a:extLst>
                </p:cNvPr>
                <p:cNvPicPr/>
                <p:nvPr/>
              </p:nvPicPr>
              <p:blipFill>
                <a:blip r:embed="rId42"/>
                <a:stretch>
                  <a:fillRect/>
                </a:stretch>
              </p:blipFill>
              <p:spPr>
                <a:xfrm>
                  <a:off x="1908819" y="3672261"/>
                  <a:ext cx="104833" cy="26053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550" name="Ink 549">
                  <a:extLst>
                    <a:ext uri="{FF2B5EF4-FFF2-40B4-BE49-F238E27FC236}">
                      <a16:creationId xmlns:a16="http://schemas.microsoft.com/office/drawing/2014/main" id="{DBFE8559-1355-21FC-4315-2B5F57A4B510}"/>
                    </a:ext>
                  </a:extLst>
                </p14:cNvPr>
                <p14:cNvContentPartPr/>
                <p14:nvPr/>
              </p14:nvContentPartPr>
              <p14:xfrm>
                <a:off x="2119322" y="2374406"/>
                <a:ext cx="344392" cy="57829"/>
              </p14:xfrm>
            </p:contentPart>
          </mc:Choice>
          <mc:Fallback>
            <p:pic>
              <p:nvPicPr>
                <p:cNvPr id="550" name="Ink 549">
                  <a:extLst>
                    <a:ext uri="{FF2B5EF4-FFF2-40B4-BE49-F238E27FC236}">
                      <a16:creationId xmlns:a16="http://schemas.microsoft.com/office/drawing/2014/main" id="{DBFE8559-1355-21FC-4315-2B5F57A4B510}"/>
                    </a:ext>
                  </a:extLst>
                </p:cNvPr>
                <p:cNvPicPr/>
                <p:nvPr/>
              </p:nvPicPr>
              <p:blipFill>
                <a:blip r:embed="rId44"/>
                <a:stretch>
                  <a:fillRect/>
                </a:stretch>
              </p:blipFill>
              <p:spPr>
                <a:xfrm>
                  <a:off x="2098697" y="2354333"/>
                  <a:ext cx="385163" cy="98453"/>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551" name="Ink 550">
                  <a:extLst>
                    <a:ext uri="{FF2B5EF4-FFF2-40B4-BE49-F238E27FC236}">
                      <a16:creationId xmlns:a16="http://schemas.microsoft.com/office/drawing/2014/main" id="{AE58FC78-8B4A-CFE9-8919-FEAC69235501}"/>
                    </a:ext>
                  </a:extLst>
                </p14:cNvPr>
                <p14:cNvContentPartPr/>
                <p14:nvPr/>
              </p14:nvContentPartPr>
              <p14:xfrm>
                <a:off x="2101284" y="2808565"/>
                <a:ext cx="371861" cy="78883"/>
              </p14:xfrm>
            </p:contentPart>
          </mc:Choice>
          <mc:Fallback>
            <p:pic>
              <p:nvPicPr>
                <p:cNvPr id="551" name="Ink 550">
                  <a:extLst>
                    <a:ext uri="{FF2B5EF4-FFF2-40B4-BE49-F238E27FC236}">
                      <a16:creationId xmlns:a16="http://schemas.microsoft.com/office/drawing/2014/main" id="{AE58FC78-8B4A-CFE9-8919-FEAC69235501}"/>
                    </a:ext>
                  </a:extLst>
                </p:cNvPr>
                <p:cNvPicPr/>
                <p:nvPr/>
              </p:nvPicPr>
              <p:blipFill>
                <a:blip r:embed="rId46"/>
                <a:stretch>
                  <a:fillRect/>
                </a:stretch>
              </p:blipFill>
              <p:spPr>
                <a:xfrm>
                  <a:off x="2081132" y="2788008"/>
                  <a:ext cx="412646" cy="119042"/>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552" name="Ink 551">
                  <a:extLst>
                    <a:ext uri="{FF2B5EF4-FFF2-40B4-BE49-F238E27FC236}">
                      <a16:creationId xmlns:a16="http://schemas.microsoft.com/office/drawing/2014/main" id="{688401EE-466A-4901-6C42-A7BF0B1257DB}"/>
                    </a:ext>
                  </a:extLst>
                </p14:cNvPr>
                <p14:cNvContentPartPr/>
                <p14:nvPr/>
              </p14:nvContentPartPr>
              <p14:xfrm>
                <a:off x="2101284" y="3208025"/>
                <a:ext cx="425981" cy="75623"/>
              </p14:xfrm>
            </p:contentPart>
          </mc:Choice>
          <mc:Fallback>
            <p:pic>
              <p:nvPicPr>
                <p:cNvPr id="552" name="Ink 551">
                  <a:extLst>
                    <a:ext uri="{FF2B5EF4-FFF2-40B4-BE49-F238E27FC236}">
                      <a16:creationId xmlns:a16="http://schemas.microsoft.com/office/drawing/2014/main" id="{688401EE-466A-4901-6C42-A7BF0B1257DB}"/>
                    </a:ext>
                  </a:extLst>
                </p:cNvPr>
                <p:cNvPicPr/>
                <p:nvPr/>
              </p:nvPicPr>
              <p:blipFill>
                <a:blip r:embed="rId48"/>
                <a:stretch>
                  <a:fillRect/>
                </a:stretch>
              </p:blipFill>
              <p:spPr>
                <a:xfrm>
                  <a:off x="2081136" y="3187444"/>
                  <a:ext cx="466756" cy="116306"/>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553" name="Ink 552">
                  <a:extLst>
                    <a:ext uri="{FF2B5EF4-FFF2-40B4-BE49-F238E27FC236}">
                      <a16:creationId xmlns:a16="http://schemas.microsoft.com/office/drawing/2014/main" id="{6263A744-A4C5-1171-4E28-0C708BBB3961}"/>
                    </a:ext>
                  </a:extLst>
                </p14:cNvPr>
                <p14:cNvContentPartPr/>
                <p14:nvPr/>
              </p14:nvContentPartPr>
              <p14:xfrm>
                <a:off x="2119322" y="3574861"/>
                <a:ext cx="407941" cy="88670"/>
              </p14:xfrm>
            </p:contentPart>
          </mc:Choice>
          <mc:Fallback>
            <p:pic>
              <p:nvPicPr>
                <p:cNvPr id="553" name="Ink 552">
                  <a:extLst>
                    <a:ext uri="{FF2B5EF4-FFF2-40B4-BE49-F238E27FC236}">
                      <a16:creationId xmlns:a16="http://schemas.microsoft.com/office/drawing/2014/main" id="{6263A744-A4C5-1171-4E28-0C708BBB3961}"/>
                    </a:ext>
                  </a:extLst>
                </p:cNvPr>
                <p:cNvPicPr/>
                <p:nvPr/>
              </p:nvPicPr>
              <p:blipFill>
                <a:blip r:embed="rId50"/>
                <a:stretch>
                  <a:fillRect/>
                </a:stretch>
              </p:blipFill>
              <p:spPr>
                <a:xfrm>
                  <a:off x="2098685" y="3554251"/>
                  <a:ext cx="448735" cy="12941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554" name="Ink 553">
                  <a:extLst>
                    <a:ext uri="{FF2B5EF4-FFF2-40B4-BE49-F238E27FC236}">
                      <a16:creationId xmlns:a16="http://schemas.microsoft.com/office/drawing/2014/main" id="{1D1C5134-F033-1CB0-70AF-87B133F0ADA7}"/>
                    </a:ext>
                  </a:extLst>
                </p14:cNvPr>
                <p14:cNvContentPartPr/>
                <p14:nvPr/>
              </p14:nvContentPartPr>
              <p14:xfrm>
                <a:off x="2101284" y="3962757"/>
                <a:ext cx="425981" cy="77400"/>
              </p14:xfrm>
            </p:contentPart>
          </mc:Choice>
          <mc:Fallback>
            <p:pic>
              <p:nvPicPr>
                <p:cNvPr id="554" name="Ink 553">
                  <a:extLst>
                    <a:ext uri="{FF2B5EF4-FFF2-40B4-BE49-F238E27FC236}">
                      <a16:creationId xmlns:a16="http://schemas.microsoft.com/office/drawing/2014/main" id="{1D1C5134-F033-1CB0-70AF-87B133F0ADA7}"/>
                    </a:ext>
                  </a:extLst>
                </p:cNvPr>
                <p:cNvPicPr/>
                <p:nvPr/>
              </p:nvPicPr>
              <p:blipFill>
                <a:blip r:embed="rId52"/>
                <a:stretch>
                  <a:fillRect/>
                </a:stretch>
              </p:blipFill>
              <p:spPr>
                <a:xfrm>
                  <a:off x="2081136" y="3942213"/>
                  <a:ext cx="466756" cy="117533"/>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555" name="Ink 554">
                  <a:extLst>
                    <a:ext uri="{FF2B5EF4-FFF2-40B4-BE49-F238E27FC236}">
                      <a16:creationId xmlns:a16="http://schemas.microsoft.com/office/drawing/2014/main" id="{D2B4E80F-25F1-DE2C-BE80-C04C1AABB585}"/>
                    </a:ext>
                  </a:extLst>
                </p14:cNvPr>
                <p14:cNvContentPartPr/>
                <p14:nvPr/>
              </p14:nvContentPartPr>
              <p14:xfrm>
                <a:off x="2545712" y="2768689"/>
                <a:ext cx="228775" cy="173485"/>
              </p14:xfrm>
            </p:contentPart>
          </mc:Choice>
          <mc:Fallback>
            <p:pic>
              <p:nvPicPr>
                <p:cNvPr id="555" name="Ink 554">
                  <a:extLst>
                    <a:ext uri="{FF2B5EF4-FFF2-40B4-BE49-F238E27FC236}">
                      <a16:creationId xmlns:a16="http://schemas.microsoft.com/office/drawing/2014/main" id="{D2B4E80F-25F1-DE2C-BE80-C04C1AABB585}"/>
                    </a:ext>
                  </a:extLst>
                </p:cNvPr>
                <p:cNvPicPr/>
                <p:nvPr/>
              </p:nvPicPr>
              <p:blipFill>
                <a:blip r:embed="rId26"/>
                <a:stretch>
                  <a:fillRect/>
                </a:stretch>
              </p:blipFill>
              <p:spPr>
                <a:xfrm>
                  <a:off x="2525089" y="2748561"/>
                  <a:ext cx="269542" cy="2142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556" name="Ink 555">
                  <a:extLst>
                    <a:ext uri="{FF2B5EF4-FFF2-40B4-BE49-F238E27FC236}">
                      <a16:creationId xmlns:a16="http://schemas.microsoft.com/office/drawing/2014/main" id="{20C3B48D-41E9-D0CA-DB38-F06610C470BE}"/>
                    </a:ext>
                  </a:extLst>
                </p14:cNvPr>
                <p14:cNvContentPartPr/>
                <p14:nvPr/>
              </p14:nvContentPartPr>
              <p14:xfrm>
                <a:off x="2527263" y="3146796"/>
                <a:ext cx="228775" cy="182084"/>
              </p14:xfrm>
            </p:contentPart>
          </mc:Choice>
          <mc:Fallback>
            <p:pic>
              <p:nvPicPr>
                <p:cNvPr id="556" name="Ink 555">
                  <a:extLst>
                    <a:ext uri="{FF2B5EF4-FFF2-40B4-BE49-F238E27FC236}">
                      <a16:creationId xmlns:a16="http://schemas.microsoft.com/office/drawing/2014/main" id="{20C3B48D-41E9-D0CA-DB38-F06610C470BE}"/>
                    </a:ext>
                  </a:extLst>
                </p:cNvPr>
                <p:cNvPicPr/>
                <p:nvPr/>
              </p:nvPicPr>
              <p:blipFill>
                <a:blip r:embed="rId28"/>
                <a:stretch>
                  <a:fillRect/>
                </a:stretch>
              </p:blipFill>
              <p:spPr>
                <a:xfrm>
                  <a:off x="2507119" y="3126671"/>
                  <a:ext cx="269542" cy="222813"/>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557" name="Ink 556">
                  <a:extLst>
                    <a:ext uri="{FF2B5EF4-FFF2-40B4-BE49-F238E27FC236}">
                      <a16:creationId xmlns:a16="http://schemas.microsoft.com/office/drawing/2014/main" id="{576310F1-C692-328B-E6BD-F04B0C97C383}"/>
                    </a:ext>
                  </a:extLst>
                </p14:cNvPr>
                <p14:cNvContentPartPr/>
                <p14:nvPr/>
              </p14:nvContentPartPr>
              <p14:xfrm>
                <a:off x="2527263" y="3526980"/>
                <a:ext cx="219754" cy="165478"/>
              </p14:xfrm>
            </p:contentPart>
          </mc:Choice>
          <mc:Fallback>
            <p:pic>
              <p:nvPicPr>
                <p:cNvPr id="557" name="Ink 556">
                  <a:extLst>
                    <a:ext uri="{FF2B5EF4-FFF2-40B4-BE49-F238E27FC236}">
                      <a16:creationId xmlns:a16="http://schemas.microsoft.com/office/drawing/2014/main" id="{576310F1-C692-328B-E6BD-F04B0C97C383}"/>
                    </a:ext>
                  </a:extLst>
                </p:cNvPr>
                <p:cNvPicPr/>
                <p:nvPr/>
              </p:nvPicPr>
              <p:blipFill>
                <a:blip r:embed="rId30"/>
                <a:stretch>
                  <a:fillRect/>
                </a:stretch>
              </p:blipFill>
              <p:spPr>
                <a:xfrm>
                  <a:off x="2507111" y="3506355"/>
                  <a:ext cx="260538" cy="206248"/>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558" name="Ink 557">
                  <a:extLst>
                    <a:ext uri="{FF2B5EF4-FFF2-40B4-BE49-F238E27FC236}">
                      <a16:creationId xmlns:a16="http://schemas.microsoft.com/office/drawing/2014/main" id="{BC632C0C-C8A4-728F-3379-F5C63103EE32}"/>
                    </a:ext>
                  </a:extLst>
                </p14:cNvPr>
                <p14:cNvContentPartPr/>
                <p14:nvPr/>
              </p14:nvContentPartPr>
              <p14:xfrm>
                <a:off x="2536282" y="3913392"/>
                <a:ext cx="219754" cy="185347"/>
              </p14:xfrm>
            </p:contentPart>
          </mc:Choice>
          <mc:Fallback>
            <p:pic>
              <p:nvPicPr>
                <p:cNvPr id="558" name="Ink 557">
                  <a:extLst>
                    <a:ext uri="{FF2B5EF4-FFF2-40B4-BE49-F238E27FC236}">
                      <a16:creationId xmlns:a16="http://schemas.microsoft.com/office/drawing/2014/main" id="{BC632C0C-C8A4-728F-3379-F5C63103EE32}"/>
                    </a:ext>
                  </a:extLst>
                </p:cNvPr>
                <p:cNvPicPr/>
                <p:nvPr/>
              </p:nvPicPr>
              <p:blipFill>
                <a:blip r:embed="rId32"/>
                <a:stretch>
                  <a:fillRect/>
                </a:stretch>
              </p:blipFill>
              <p:spPr>
                <a:xfrm>
                  <a:off x="2516130" y="3892798"/>
                  <a:ext cx="260538" cy="225577"/>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559" name="Ink 558">
                  <a:extLst>
                    <a:ext uri="{FF2B5EF4-FFF2-40B4-BE49-F238E27FC236}">
                      <a16:creationId xmlns:a16="http://schemas.microsoft.com/office/drawing/2014/main" id="{6B72D973-997E-631A-749C-D43847DE540D}"/>
                    </a:ext>
                  </a:extLst>
                </p14:cNvPr>
                <p14:cNvContentPartPr/>
                <p14:nvPr/>
              </p14:nvContentPartPr>
              <p14:xfrm>
                <a:off x="2585733" y="2335089"/>
                <a:ext cx="181625" cy="137898"/>
              </p14:xfrm>
            </p:contentPart>
          </mc:Choice>
          <mc:Fallback>
            <p:pic>
              <p:nvPicPr>
                <p:cNvPr id="559" name="Ink 558">
                  <a:extLst>
                    <a:ext uri="{FF2B5EF4-FFF2-40B4-BE49-F238E27FC236}">
                      <a16:creationId xmlns:a16="http://schemas.microsoft.com/office/drawing/2014/main" id="{6B72D973-997E-631A-749C-D43847DE540D}"/>
                    </a:ext>
                  </a:extLst>
                </p:cNvPr>
                <p:cNvPicPr/>
                <p:nvPr/>
              </p:nvPicPr>
              <p:blipFill>
                <a:blip r:embed="rId34"/>
                <a:stretch>
                  <a:fillRect/>
                </a:stretch>
              </p:blipFill>
              <p:spPr>
                <a:xfrm>
                  <a:off x="2565126" y="2314500"/>
                  <a:ext cx="221880" cy="178597"/>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560" name="Ink 559">
                  <a:extLst>
                    <a:ext uri="{FF2B5EF4-FFF2-40B4-BE49-F238E27FC236}">
                      <a16:creationId xmlns:a16="http://schemas.microsoft.com/office/drawing/2014/main" id="{1D705450-1101-DBAE-A487-FA36F1FD379C}"/>
                    </a:ext>
                  </a:extLst>
                </p14:cNvPr>
                <p14:cNvContentPartPr/>
                <p14:nvPr/>
              </p14:nvContentPartPr>
              <p14:xfrm>
                <a:off x="2631242" y="2492264"/>
                <a:ext cx="81999" cy="229535"/>
              </p14:xfrm>
            </p:contentPart>
          </mc:Choice>
          <mc:Fallback>
            <p:pic>
              <p:nvPicPr>
                <p:cNvPr id="560" name="Ink 559">
                  <a:extLst>
                    <a:ext uri="{FF2B5EF4-FFF2-40B4-BE49-F238E27FC236}">
                      <a16:creationId xmlns:a16="http://schemas.microsoft.com/office/drawing/2014/main" id="{1D705450-1101-DBAE-A487-FA36F1FD379C}"/>
                    </a:ext>
                  </a:extLst>
                </p:cNvPr>
                <p:cNvPicPr/>
                <p:nvPr/>
              </p:nvPicPr>
              <p:blipFill>
                <a:blip r:embed="rId36"/>
                <a:stretch>
                  <a:fillRect/>
                </a:stretch>
              </p:blipFill>
              <p:spPr>
                <a:xfrm>
                  <a:off x="2610622" y="2472138"/>
                  <a:ext cx="122759" cy="269787"/>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561" name="Ink 560">
                  <a:extLst>
                    <a:ext uri="{FF2B5EF4-FFF2-40B4-BE49-F238E27FC236}">
                      <a16:creationId xmlns:a16="http://schemas.microsoft.com/office/drawing/2014/main" id="{5E1F2EBA-C6F4-F87C-AC03-51C0F470CF6F}"/>
                    </a:ext>
                  </a:extLst>
                </p14:cNvPr>
                <p14:cNvContentPartPr/>
                <p14:nvPr/>
              </p14:nvContentPartPr>
              <p14:xfrm>
                <a:off x="2626320" y="2956965"/>
                <a:ext cx="59859" cy="167257"/>
              </p14:xfrm>
            </p:contentPart>
          </mc:Choice>
          <mc:Fallback>
            <p:pic>
              <p:nvPicPr>
                <p:cNvPr id="561" name="Ink 560">
                  <a:extLst>
                    <a:ext uri="{FF2B5EF4-FFF2-40B4-BE49-F238E27FC236}">
                      <a16:creationId xmlns:a16="http://schemas.microsoft.com/office/drawing/2014/main" id="{5E1F2EBA-C6F4-F87C-AC03-51C0F470CF6F}"/>
                    </a:ext>
                  </a:extLst>
                </p:cNvPr>
                <p:cNvPicPr/>
                <p:nvPr/>
              </p:nvPicPr>
              <p:blipFill>
                <a:blip r:embed="rId38"/>
                <a:stretch>
                  <a:fillRect/>
                </a:stretch>
              </p:blipFill>
              <p:spPr>
                <a:xfrm>
                  <a:off x="2605729" y="2936837"/>
                  <a:ext cx="100084" cy="207993"/>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562" name="Ink 561">
                  <a:extLst>
                    <a:ext uri="{FF2B5EF4-FFF2-40B4-BE49-F238E27FC236}">
                      <a16:creationId xmlns:a16="http://schemas.microsoft.com/office/drawing/2014/main" id="{1C2B536C-313C-DCD7-E475-FBD94A030C80}"/>
                    </a:ext>
                  </a:extLst>
                </p14:cNvPr>
                <p14:cNvContentPartPr/>
                <p14:nvPr/>
              </p14:nvContentPartPr>
              <p14:xfrm>
                <a:off x="2591064" y="3327066"/>
                <a:ext cx="77079" cy="180602"/>
              </p14:xfrm>
            </p:contentPart>
          </mc:Choice>
          <mc:Fallback>
            <p:pic>
              <p:nvPicPr>
                <p:cNvPr id="562" name="Ink 561">
                  <a:extLst>
                    <a:ext uri="{FF2B5EF4-FFF2-40B4-BE49-F238E27FC236}">
                      <a16:creationId xmlns:a16="http://schemas.microsoft.com/office/drawing/2014/main" id="{1C2B536C-313C-DCD7-E475-FBD94A030C80}"/>
                    </a:ext>
                  </a:extLst>
                </p:cNvPr>
                <p:cNvPicPr/>
                <p:nvPr/>
              </p:nvPicPr>
              <p:blipFill>
                <a:blip r:embed="rId40"/>
                <a:stretch>
                  <a:fillRect/>
                </a:stretch>
              </p:blipFill>
              <p:spPr>
                <a:xfrm>
                  <a:off x="2570349" y="3306946"/>
                  <a:ext cx="118027" cy="220842"/>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563" name="Ink 562">
                  <a:extLst>
                    <a:ext uri="{FF2B5EF4-FFF2-40B4-BE49-F238E27FC236}">
                      <a16:creationId xmlns:a16="http://schemas.microsoft.com/office/drawing/2014/main" id="{58ECF1F3-6589-A333-5587-0F876C82D8D1}"/>
                    </a:ext>
                  </a:extLst>
                </p14:cNvPr>
                <p14:cNvContentPartPr/>
                <p14:nvPr/>
              </p14:nvContentPartPr>
              <p14:xfrm>
                <a:off x="2604183" y="3690938"/>
                <a:ext cx="63958" cy="219747"/>
              </p14:xfrm>
            </p:contentPart>
          </mc:Choice>
          <mc:Fallback>
            <p:pic>
              <p:nvPicPr>
                <p:cNvPr id="563" name="Ink 562">
                  <a:extLst>
                    <a:ext uri="{FF2B5EF4-FFF2-40B4-BE49-F238E27FC236}">
                      <a16:creationId xmlns:a16="http://schemas.microsoft.com/office/drawing/2014/main" id="{58ECF1F3-6589-A333-5587-0F876C82D8D1}"/>
                    </a:ext>
                  </a:extLst>
                </p:cNvPr>
                <p:cNvPicPr/>
                <p:nvPr/>
              </p:nvPicPr>
              <p:blipFill>
                <a:blip r:embed="rId42"/>
                <a:stretch>
                  <a:fillRect/>
                </a:stretch>
              </p:blipFill>
              <p:spPr>
                <a:xfrm>
                  <a:off x="2583505" y="3670307"/>
                  <a:ext cx="104833" cy="26053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564" name="Ink 563">
                  <a:extLst>
                    <a:ext uri="{FF2B5EF4-FFF2-40B4-BE49-F238E27FC236}">
                      <a16:creationId xmlns:a16="http://schemas.microsoft.com/office/drawing/2014/main" id="{979F4FF6-4D90-380C-71F4-D06EEE94C65E}"/>
                    </a:ext>
                  </a:extLst>
                </p14:cNvPr>
                <p14:cNvContentPartPr/>
                <p14:nvPr/>
              </p14:nvContentPartPr>
              <p14:xfrm>
                <a:off x="2794008" y="2372456"/>
                <a:ext cx="344392" cy="57829"/>
              </p14:xfrm>
            </p:contentPart>
          </mc:Choice>
          <mc:Fallback>
            <p:pic>
              <p:nvPicPr>
                <p:cNvPr id="564" name="Ink 563">
                  <a:extLst>
                    <a:ext uri="{FF2B5EF4-FFF2-40B4-BE49-F238E27FC236}">
                      <a16:creationId xmlns:a16="http://schemas.microsoft.com/office/drawing/2014/main" id="{979F4FF6-4D90-380C-71F4-D06EEE94C65E}"/>
                    </a:ext>
                  </a:extLst>
                </p:cNvPr>
                <p:cNvPicPr/>
                <p:nvPr/>
              </p:nvPicPr>
              <p:blipFill>
                <a:blip r:embed="rId44"/>
                <a:stretch>
                  <a:fillRect/>
                </a:stretch>
              </p:blipFill>
              <p:spPr>
                <a:xfrm>
                  <a:off x="2773383" y="2352383"/>
                  <a:ext cx="385163" cy="98453"/>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565" name="Ink 564">
                  <a:extLst>
                    <a:ext uri="{FF2B5EF4-FFF2-40B4-BE49-F238E27FC236}">
                      <a16:creationId xmlns:a16="http://schemas.microsoft.com/office/drawing/2014/main" id="{3930EBE3-CE1C-4A7C-65F1-6C08A739C84F}"/>
                    </a:ext>
                  </a:extLst>
                </p14:cNvPr>
                <p14:cNvContentPartPr/>
                <p14:nvPr/>
              </p14:nvContentPartPr>
              <p14:xfrm>
                <a:off x="2775969" y="2806612"/>
                <a:ext cx="371861" cy="78883"/>
              </p14:xfrm>
            </p:contentPart>
          </mc:Choice>
          <mc:Fallback>
            <p:pic>
              <p:nvPicPr>
                <p:cNvPr id="565" name="Ink 564">
                  <a:extLst>
                    <a:ext uri="{FF2B5EF4-FFF2-40B4-BE49-F238E27FC236}">
                      <a16:creationId xmlns:a16="http://schemas.microsoft.com/office/drawing/2014/main" id="{3930EBE3-CE1C-4A7C-65F1-6C08A739C84F}"/>
                    </a:ext>
                  </a:extLst>
                </p:cNvPr>
                <p:cNvPicPr/>
                <p:nvPr/>
              </p:nvPicPr>
              <p:blipFill>
                <a:blip r:embed="rId46"/>
                <a:stretch>
                  <a:fillRect/>
                </a:stretch>
              </p:blipFill>
              <p:spPr>
                <a:xfrm>
                  <a:off x="2755817" y="2786055"/>
                  <a:ext cx="412646" cy="119042"/>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566" name="Ink 565">
                  <a:extLst>
                    <a:ext uri="{FF2B5EF4-FFF2-40B4-BE49-F238E27FC236}">
                      <a16:creationId xmlns:a16="http://schemas.microsoft.com/office/drawing/2014/main" id="{564E8113-75DD-8402-117D-DCB27207C34B}"/>
                    </a:ext>
                  </a:extLst>
                </p14:cNvPr>
                <p14:cNvContentPartPr/>
                <p14:nvPr/>
              </p14:nvContentPartPr>
              <p14:xfrm>
                <a:off x="2775969" y="3206072"/>
                <a:ext cx="425981" cy="75623"/>
              </p14:xfrm>
            </p:contentPart>
          </mc:Choice>
          <mc:Fallback>
            <p:pic>
              <p:nvPicPr>
                <p:cNvPr id="566" name="Ink 565">
                  <a:extLst>
                    <a:ext uri="{FF2B5EF4-FFF2-40B4-BE49-F238E27FC236}">
                      <a16:creationId xmlns:a16="http://schemas.microsoft.com/office/drawing/2014/main" id="{564E8113-75DD-8402-117D-DCB27207C34B}"/>
                    </a:ext>
                  </a:extLst>
                </p:cNvPr>
                <p:cNvPicPr/>
                <p:nvPr/>
              </p:nvPicPr>
              <p:blipFill>
                <a:blip r:embed="rId48"/>
                <a:stretch>
                  <a:fillRect/>
                </a:stretch>
              </p:blipFill>
              <p:spPr>
                <a:xfrm>
                  <a:off x="2755821" y="3185491"/>
                  <a:ext cx="466756" cy="116306"/>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567" name="Ink 566">
                  <a:extLst>
                    <a:ext uri="{FF2B5EF4-FFF2-40B4-BE49-F238E27FC236}">
                      <a16:creationId xmlns:a16="http://schemas.microsoft.com/office/drawing/2014/main" id="{8962B635-A346-0633-93DA-B6DF068FD751}"/>
                    </a:ext>
                  </a:extLst>
                </p14:cNvPr>
                <p14:cNvContentPartPr/>
                <p14:nvPr/>
              </p14:nvContentPartPr>
              <p14:xfrm>
                <a:off x="2794008" y="3572910"/>
                <a:ext cx="407941" cy="88670"/>
              </p14:xfrm>
            </p:contentPart>
          </mc:Choice>
          <mc:Fallback>
            <p:pic>
              <p:nvPicPr>
                <p:cNvPr id="567" name="Ink 566">
                  <a:extLst>
                    <a:ext uri="{FF2B5EF4-FFF2-40B4-BE49-F238E27FC236}">
                      <a16:creationId xmlns:a16="http://schemas.microsoft.com/office/drawing/2014/main" id="{8962B635-A346-0633-93DA-B6DF068FD751}"/>
                    </a:ext>
                  </a:extLst>
                </p:cNvPr>
                <p:cNvPicPr/>
                <p:nvPr/>
              </p:nvPicPr>
              <p:blipFill>
                <a:blip r:embed="rId50"/>
                <a:stretch>
                  <a:fillRect/>
                </a:stretch>
              </p:blipFill>
              <p:spPr>
                <a:xfrm>
                  <a:off x="2773371" y="3552300"/>
                  <a:ext cx="448735" cy="12941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568" name="Ink 567">
                  <a:extLst>
                    <a:ext uri="{FF2B5EF4-FFF2-40B4-BE49-F238E27FC236}">
                      <a16:creationId xmlns:a16="http://schemas.microsoft.com/office/drawing/2014/main" id="{D2398BD7-E597-C04B-9E1C-AC3E1F73E53D}"/>
                    </a:ext>
                  </a:extLst>
                </p14:cNvPr>
                <p14:cNvContentPartPr/>
                <p14:nvPr/>
              </p14:nvContentPartPr>
              <p14:xfrm>
                <a:off x="2775969" y="3960804"/>
                <a:ext cx="425981" cy="77400"/>
              </p14:xfrm>
            </p:contentPart>
          </mc:Choice>
          <mc:Fallback>
            <p:pic>
              <p:nvPicPr>
                <p:cNvPr id="568" name="Ink 567">
                  <a:extLst>
                    <a:ext uri="{FF2B5EF4-FFF2-40B4-BE49-F238E27FC236}">
                      <a16:creationId xmlns:a16="http://schemas.microsoft.com/office/drawing/2014/main" id="{D2398BD7-E597-C04B-9E1C-AC3E1F73E53D}"/>
                    </a:ext>
                  </a:extLst>
                </p:cNvPr>
                <p:cNvPicPr/>
                <p:nvPr/>
              </p:nvPicPr>
              <p:blipFill>
                <a:blip r:embed="rId52"/>
                <a:stretch>
                  <a:fillRect/>
                </a:stretch>
              </p:blipFill>
              <p:spPr>
                <a:xfrm>
                  <a:off x="2755821" y="3940260"/>
                  <a:ext cx="466756" cy="117533"/>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569" name="Ink 568">
                  <a:extLst>
                    <a:ext uri="{FF2B5EF4-FFF2-40B4-BE49-F238E27FC236}">
                      <a16:creationId xmlns:a16="http://schemas.microsoft.com/office/drawing/2014/main" id="{858944FD-43AF-2421-19C6-E7A1FDFC9361}"/>
                    </a:ext>
                  </a:extLst>
                </p14:cNvPr>
                <p14:cNvContentPartPr/>
                <p14:nvPr/>
              </p14:nvContentPartPr>
              <p14:xfrm>
                <a:off x="3202905" y="2758451"/>
                <a:ext cx="228775" cy="173485"/>
              </p14:xfrm>
            </p:contentPart>
          </mc:Choice>
          <mc:Fallback>
            <p:pic>
              <p:nvPicPr>
                <p:cNvPr id="569" name="Ink 568">
                  <a:extLst>
                    <a:ext uri="{FF2B5EF4-FFF2-40B4-BE49-F238E27FC236}">
                      <a16:creationId xmlns:a16="http://schemas.microsoft.com/office/drawing/2014/main" id="{858944FD-43AF-2421-19C6-E7A1FDFC9361}"/>
                    </a:ext>
                  </a:extLst>
                </p:cNvPr>
                <p:cNvPicPr/>
                <p:nvPr/>
              </p:nvPicPr>
              <p:blipFill>
                <a:blip r:embed="rId26"/>
                <a:stretch>
                  <a:fillRect/>
                </a:stretch>
              </p:blipFill>
              <p:spPr>
                <a:xfrm>
                  <a:off x="3182282" y="2738323"/>
                  <a:ext cx="269542" cy="2142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570" name="Ink 569">
                  <a:extLst>
                    <a:ext uri="{FF2B5EF4-FFF2-40B4-BE49-F238E27FC236}">
                      <a16:creationId xmlns:a16="http://schemas.microsoft.com/office/drawing/2014/main" id="{4200E4D0-E0DD-DE5F-5440-D9B7C5F0BF70}"/>
                    </a:ext>
                  </a:extLst>
                </p14:cNvPr>
                <p14:cNvContentPartPr/>
                <p14:nvPr/>
              </p14:nvContentPartPr>
              <p14:xfrm>
                <a:off x="3184455" y="3136558"/>
                <a:ext cx="228775" cy="182084"/>
              </p14:xfrm>
            </p:contentPart>
          </mc:Choice>
          <mc:Fallback>
            <p:pic>
              <p:nvPicPr>
                <p:cNvPr id="570" name="Ink 569">
                  <a:extLst>
                    <a:ext uri="{FF2B5EF4-FFF2-40B4-BE49-F238E27FC236}">
                      <a16:creationId xmlns:a16="http://schemas.microsoft.com/office/drawing/2014/main" id="{4200E4D0-E0DD-DE5F-5440-D9B7C5F0BF70}"/>
                    </a:ext>
                  </a:extLst>
                </p:cNvPr>
                <p:cNvPicPr/>
                <p:nvPr/>
              </p:nvPicPr>
              <p:blipFill>
                <a:blip r:embed="rId28"/>
                <a:stretch>
                  <a:fillRect/>
                </a:stretch>
              </p:blipFill>
              <p:spPr>
                <a:xfrm>
                  <a:off x="3164311" y="3116433"/>
                  <a:ext cx="269542" cy="222813"/>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571" name="Ink 570">
                  <a:extLst>
                    <a:ext uri="{FF2B5EF4-FFF2-40B4-BE49-F238E27FC236}">
                      <a16:creationId xmlns:a16="http://schemas.microsoft.com/office/drawing/2014/main" id="{DC8F1D32-9F91-55F3-6DF2-24C48952CE76}"/>
                    </a:ext>
                  </a:extLst>
                </p14:cNvPr>
                <p14:cNvContentPartPr/>
                <p14:nvPr/>
              </p14:nvContentPartPr>
              <p14:xfrm>
                <a:off x="3184455" y="3516742"/>
                <a:ext cx="219754" cy="165478"/>
              </p14:xfrm>
            </p:contentPart>
          </mc:Choice>
          <mc:Fallback>
            <p:pic>
              <p:nvPicPr>
                <p:cNvPr id="571" name="Ink 570">
                  <a:extLst>
                    <a:ext uri="{FF2B5EF4-FFF2-40B4-BE49-F238E27FC236}">
                      <a16:creationId xmlns:a16="http://schemas.microsoft.com/office/drawing/2014/main" id="{DC8F1D32-9F91-55F3-6DF2-24C48952CE76}"/>
                    </a:ext>
                  </a:extLst>
                </p:cNvPr>
                <p:cNvPicPr/>
                <p:nvPr/>
              </p:nvPicPr>
              <p:blipFill>
                <a:blip r:embed="rId30"/>
                <a:stretch>
                  <a:fillRect/>
                </a:stretch>
              </p:blipFill>
              <p:spPr>
                <a:xfrm>
                  <a:off x="3164303" y="3496117"/>
                  <a:ext cx="260538" cy="206248"/>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572" name="Ink 571">
                  <a:extLst>
                    <a:ext uri="{FF2B5EF4-FFF2-40B4-BE49-F238E27FC236}">
                      <a16:creationId xmlns:a16="http://schemas.microsoft.com/office/drawing/2014/main" id="{651CB6F0-1683-A91F-765E-B880FE9411CA}"/>
                    </a:ext>
                  </a:extLst>
                </p14:cNvPr>
                <p14:cNvContentPartPr/>
                <p14:nvPr/>
              </p14:nvContentPartPr>
              <p14:xfrm>
                <a:off x="3193475" y="3903153"/>
                <a:ext cx="219754" cy="185347"/>
              </p14:xfrm>
            </p:contentPart>
          </mc:Choice>
          <mc:Fallback>
            <p:pic>
              <p:nvPicPr>
                <p:cNvPr id="572" name="Ink 571">
                  <a:extLst>
                    <a:ext uri="{FF2B5EF4-FFF2-40B4-BE49-F238E27FC236}">
                      <a16:creationId xmlns:a16="http://schemas.microsoft.com/office/drawing/2014/main" id="{651CB6F0-1683-A91F-765E-B880FE9411CA}"/>
                    </a:ext>
                  </a:extLst>
                </p:cNvPr>
                <p:cNvPicPr/>
                <p:nvPr/>
              </p:nvPicPr>
              <p:blipFill>
                <a:blip r:embed="rId32"/>
                <a:stretch>
                  <a:fillRect/>
                </a:stretch>
              </p:blipFill>
              <p:spPr>
                <a:xfrm>
                  <a:off x="3173323" y="3882559"/>
                  <a:ext cx="260538" cy="225577"/>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573" name="Ink 572">
                  <a:extLst>
                    <a:ext uri="{FF2B5EF4-FFF2-40B4-BE49-F238E27FC236}">
                      <a16:creationId xmlns:a16="http://schemas.microsoft.com/office/drawing/2014/main" id="{2308A0CB-0989-A5BA-EDD6-FE6077F298D1}"/>
                    </a:ext>
                  </a:extLst>
                </p14:cNvPr>
                <p14:cNvContentPartPr/>
                <p14:nvPr/>
              </p14:nvContentPartPr>
              <p14:xfrm>
                <a:off x="3242928" y="2324851"/>
                <a:ext cx="181625" cy="137898"/>
              </p14:xfrm>
            </p:contentPart>
          </mc:Choice>
          <mc:Fallback>
            <p:pic>
              <p:nvPicPr>
                <p:cNvPr id="573" name="Ink 572">
                  <a:extLst>
                    <a:ext uri="{FF2B5EF4-FFF2-40B4-BE49-F238E27FC236}">
                      <a16:creationId xmlns:a16="http://schemas.microsoft.com/office/drawing/2014/main" id="{2308A0CB-0989-A5BA-EDD6-FE6077F298D1}"/>
                    </a:ext>
                  </a:extLst>
                </p:cNvPr>
                <p:cNvPicPr/>
                <p:nvPr/>
              </p:nvPicPr>
              <p:blipFill>
                <a:blip r:embed="rId34"/>
                <a:stretch>
                  <a:fillRect/>
                </a:stretch>
              </p:blipFill>
              <p:spPr>
                <a:xfrm>
                  <a:off x="3222321" y="2304262"/>
                  <a:ext cx="221880" cy="178597"/>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574" name="Ink 573">
                  <a:extLst>
                    <a:ext uri="{FF2B5EF4-FFF2-40B4-BE49-F238E27FC236}">
                      <a16:creationId xmlns:a16="http://schemas.microsoft.com/office/drawing/2014/main" id="{5D90F0CF-042E-7418-0C99-3640CFE377B3}"/>
                    </a:ext>
                  </a:extLst>
                </p14:cNvPr>
                <p14:cNvContentPartPr/>
                <p14:nvPr/>
              </p14:nvContentPartPr>
              <p14:xfrm>
                <a:off x="3288437" y="2482026"/>
                <a:ext cx="81999" cy="229535"/>
              </p14:xfrm>
            </p:contentPart>
          </mc:Choice>
          <mc:Fallback>
            <p:pic>
              <p:nvPicPr>
                <p:cNvPr id="574" name="Ink 573">
                  <a:extLst>
                    <a:ext uri="{FF2B5EF4-FFF2-40B4-BE49-F238E27FC236}">
                      <a16:creationId xmlns:a16="http://schemas.microsoft.com/office/drawing/2014/main" id="{5D90F0CF-042E-7418-0C99-3640CFE377B3}"/>
                    </a:ext>
                  </a:extLst>
                </p:cNvPr>
                <p:cNvPicPr/>
                <p:nvPr/>
              </p:nvPicPr>
              <p:blipFill>
                <a:blip r:embed="rId36"/>
                <a:stretch>
                  <a:fillRect/>
                </a:stretch>
              </p:blipFill>
              <p:spPr>
                <a:xfrm>
                  <a:off x="3267817" y="2461900"/>
                  <a:ext cx="122759" cy="269787"/>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575" name="Ink 574">
                  <a:extLst>
                    <a:ext uri="{FF2B5EF4-FFF2-40B4-BE49-F238E27FC236}">
                      <a16:creationId xmlns:a16="http://schemas.microsoft.com/office/drawing/2014/main" id="{D90294BD-1CF4-AD42-FA2B-A39E0064878F}"/>
                    </a:ext>
                  </a:extLst>
                </p14:cNvPr>
                <p14:cNvContentPartPr/>
                <p14:nvPr/>
              </p14:nvContentPartPr>
              <p14:xfrm>
                <a:off x="3283515" y="2946727"/>
                <a:ext cx="59859" cy="167257"/>
              </p14:xfrm>
            </p:contentPart>
          </mc:Choice>
          <mc:Fallback>
            <p:pic>
              <p:nvPicPr>
                <p:cNvPr id="575" name="Ink 574">
                  <a:extLst>
                    <a:ext uri="{FF2B5EF4-FFF2-40B4-BE49-F238E27FC236}">
                      <a16:creationId xmlns:a16="http://schemas.microsoft.com/office/drawing/2014/main" id="{D90294BD-1CF4-AD42-FA2B-A39E0064878F}"/>
                    </a:ext>
                  </a:extLst>
                </p:cNvPr>
                <p:cNvPicPr/>
                <p:nvPr/>
              </p:nvPicPr>
              <p:blipFill>
                <a:blip r:embed="rId38"/>
                <a:stretch>
                  <a:fillRect/>
                </a:stretch>
              </p:blipFill>
              <p:spPr>
                <a:xfrm>
                  <a:off x="3262924" y="2926599"/>
                  <a:ext cx="100084" cy="207993"/>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76" name="Ink 575">
                  <a:extLst>
                    <a:ext uri="{FF2B5EF4-FFF2-40B4-BE49-F238E27FC236}">
                      <a16:creationId xmlns:a16="http://schemas.microsoft.com/office/drawing/2014/main" id="{02741721-54E5-FFF8-1078-2E2863BA7B3F}"/>
                    </a:ext>
                  </a:extLst>
                </p14:cNvPr>
                <p14:cNvContentPartPr/>
                <p14:nvPr/>
              </p14:nvContentPartPr>
              <p14:xfrm>
                <a:off x="3248257" y="3316828"/>
                <a:ext cx="77079" cy="180602"/>
              </p14:xfrm>
            </p:contentPart>
          </mc:Choice>
          <mc:Fallback>
            <p:pic>
              <p:nvPicPr>
                <p:cNvPr id="576" name="Ink 575">
                  <a:extLst>
                    <a:ext uri="{FF2B5EF4-FFF2-40B4-BE49-F238E27FC236}">
                      <a16:creationId xmlns:a16="http://schemas.microsoft.com/office/drawing/2014/main" id="{02741721-54E5-FFF8-1078-2E2863BA7B3F}"/>
                    </a:ext>
                  </a:extLst>
                </p:cNvPr>
                <p:cNvPicPr/>
                <p:nvPr/>
              </p:nvPicPr>
              <p:blipFill>
                <a:blip r:embed="rId40"/>
                <a:stretch>
                  <a:fillRect/>
                </a:stretch>
              </p:blipFill>
              <p:spPr>
                <a:xfrm>
                  <a:off x="3227542" y="3296708"/>
                  <a:ext cx="118027" cy="220842"/>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577" name="Ink 576">
                  <a:extLst>
                    <a:ext uri="{FF2B5EF4-FFF2-40B4-BE49-F238E27FC236}">
                      <a16:creationId xmlns:a16="http://schemas.microsoft.com/office/drawing/2014/main" id="{0D8215A4-D5AC-2CA0-F3B8-40C75E4D7E34}"/>
                    </a:ext>
                  </a:extLst>
                </p14:cNvPr>
                <p14:cNvContentPartPr/>
                <p14:nvPr/>
              </p14:nvContentPartPr>
              <p14:xfrm>
                <a:off x="3261377" y="3680699"/>
                <a:ext cx="63958" cy="219747"/>
              </p14:xfrm>
            </p:contentPart>
          </mc:Choice>
          <mc:Fallback>
            <p:pic>
              <p:nvPicPr>
                <p:cNvPr id="577" name="Ink 576">
                  <a:extLst>
                    <a:ext uri="{FF2B5EF4-FFF2-40B4-BE49-F238E27FC236}">
                      <a16:creationId xmlns:a16="http://schemas.microsoft.com/office/drawing/2014/main" id="{0D8215A4-D5AC-2CA0-F3B8-40C75E4D7E34}"/>
                    </a:ext>
                  </a:extLst>
                </p:cNvPr>
                <p:cNvPicPr/>
                <p:nvPr/>
              </p:nvPicPr>
              <p:blipFill>
                <a:blip r:embed="rId42"/>
                <a:stretch>
                  <a:fillRect/>
                </a:stretch>
              </p:blipFill>
              <p:spPr>
                <a:xfrm>
                  <a:off x="3240699" y="3660068"/>
                  <a:ext cx="104833" cy="26053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78" name="Ink 577">
                  <a:extLst>
                    <a:ext uri="{FF2B5EF4-FFF2-40B4-BE49-F238E27FC236}">
                      <a16:creationId xmlns:a16="http://schemas.microsoft.com/office/drawing/2014/main" id="{1C6023DF-5ED8-AFC1-EB85-A9B20DF38C56}"/>
                    </a:ext>
                  </a:extLst>
                </p14:cNvPr>
                <p14:cNvContentPartPr/>
                <p14:nvPr/>
              </p14:nvContentPartPr>
              <p14:xfrm>
                <a:off x="3433163" y="2796373"/>
                <a:ext cx="371861" cy="78883"/>
              </p14:xfrm>
            </p:contentPart>
          </mc:Choice>
          <mc:Fallback>
            <p:pic>
              <p:nvPicPr>
                <p:cNvPr id="578" name="Ink 577">
                  <a:extLst>
                    <a:ext uri="{FF2B5EF4-FFF2-40B4-BE49-F238E27FC236}">
                      <a16:creationId xmlns:a16="http://schemas.microsoft.com/office/drawing/2014/main" id="{1C6023DF-5ED8-AFC1-EB85-A9B20DF38C56}"/>
                    </a:ext>
                  </a:extLst>
                </p:cNvPr>
                <p:cNvPicPr/>
                <p:nvPr/>
              </p:nvPicPr>
              <p:blipFill>
                <a:blip r:embed="rId46"/>
                <a:stretch>
                  <a:fillRect/>
                </a:stretch>
              </p:blipFill>
              <p:spPr>
                <a:xfrm>
                  <a:off x="3413011" y="2775816"/>
                  <a:ext cx="412646" cy="119042"/>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579" name="Ink 578">
                  <a:extLst>
                    <a:ext uri="{FF2B5EF4-FFF2-40B4-BE49-F238E27FC236}">
                      <a16:creationId xmlns:a16="http://schemas.microsoft.com/office/drawing/2014/main" id="{A085F322-2925-B1D8-6175-DD91F18FE104}"/>
                    </a:ext>
                  </a:extLst>
                </p14:cNvPr>
                <p14:cNvContentPartPr/>
                <p14:nvPr/>
              </p14:nvContentPartPr>
              <p14:xfrm>
                <a:off x="3433163" y="3195834"/>
                <a:ext cx="425981" cy="75623"/>
              </p14:xfrm>
            </p:contentPart>
          </mc:Choice>
          <mc:Fallback>
            <p:pic>
              <p:nvPicPr>
                <p:cNvPr id="579" name="Ink 578">
                  <a:extLst>
                    <a:ext uri="{FF2B5EF4-FFF2-40B4-BE49-F238E27FC236}">
                      <a16:creationId xmlns:a16="http://schemas.microsoft.com/office/drawing/2014/main" id="{A085F322-2925-B1D8-6175-DD91F18FE104}"/>
                    </a:ext>
                  </a:extLst>
                </p:cNvPr>
                <p:cNvPicPr/>
                <p:nvPr/>
              </p:nvPicPr>
              <p:blipFill>
                <a:blip r:embed="rId48"/>
                <a:stretch>
                  <a:fillRect/>
                </a:stretch>
              </p:blipFill>
              <p:spPr>
                <a:xfrm>
                  <a:off x="3413015" y="3175253"/>
                  <a:ext cx="466756" cy="116306"/>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80" name="Ink 579">
                  <a:extLst>
                    <a:ext uri="{FF2B5EF4-FFF2-40B4-BE49-F238E27FC236}">
                      <a16:creationId xmlns:a16="http://schemas.microsoft.com/office/drawing/2014/main" id="{19CD0F20-0AFA-BBBC-57E6-C9D71587CFD4}"/>
                    </a:ext>
                  </a:extLst>
                </p14:cNvPr>
                <p14:cNvContentPartPr/>
                <p14:nvPr/>
              </p14:nvContentPartPr>
              <p14:xfrm>
                <a:off x="3451203" y="3562672"/>
                <a:ext cx="407941" cy="88670"/>
              </p14:xfrm>
            </p:contentPart>
          </mc:Choice>
          <mc:Fallback>
            <p:pic>
              <p:nvPicPr>
                <p:cNvPr id="580" name="Ink 579">
                  <a:extLst>
                    <a:ext uri="{FF2B5EF4-FFF2-40B4-BE49-F238E27FC236}">
                      <a16:creationId xmlns:a16="http://schemas.microsoft.com/office/drawing/2014/main" id="{19CD0F20-0AFA-BBBC-57E6-C9D71587CFD4}"/>
                    </a:ext>
                  </a:extLst>
                </p:cNvPr>
                <p:cNvPicPr/>
                <p:nvPr/>
              </p:nvPicPr>
              <p:blipFill>
                <a:blip r:embed="rId50"/>
                <a:stretch>
                  <a:fillRect/>
                </a:stretch>
              </p:blipFill>
              <p:spPr>
                <a:xfrm>
                  <a:off x="3430566" y="3542062"/>
                  <a:ext cx="448735" cy="12941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581" name="Ink 580">
                  <a:extLst>
                    <a:ext uri="{FF2B5EF4-FFF2-40B4-BE49-F238E27FC236}">
                      <a16:creationId xmlns:a16="http://schemas.microsoft.com/office/drawing/2014/main" id="{5971AE60-BA00-9DCD-CE7C-9A73DEE4003B}"/>
                    </a:ext>
                  </a:extLst>
                </p14:cNvPr>
                <p14:cNvContentPartPr/>
                <p14:nvPr/>
              </p14:nvContentPartPr>
              <p14:xfrm>
                <a:off x="3433163" y="3950565"/>
                <a:ext cx="425981" cy="77400"/>
              </p14:xfrm>
            </p:contentPart>
          </mc:Choice>
          <mc:Fallback>
            <p:pic>
              <p:nvPicPr>
                <p:cNvPr id="581" name="Ink 580">
                  <a:extLst>
                    <a:ext uri="{FF2B5EF4-FFF2-40B4-BE49-F238E27FC236}">
                      <a16:creationId xmlns:a16="http://schemas.microsoft.com/office/drawing/2014/main" id="{5971AE60-BA00-9DCD-CE7C-9A73DEE4003B}"/>
                    </a:ext>
                  </a:extLst>
                </p:cNvPr>
                <p:cNvPicPr/>
                <p:nvPr/>
              </p:nvPicPr>
              <p:blipFill>
                <a:blip r:embed="rId52"/>
                <a:stretch>
                  <a:fillRect/>
                </a:stretch>
              </p:blipFill>
              <p:spPr>
                <a:xfrm>
                  <a:off x="3413015" y="3930021"/>
                  <a:ext cx="466756" cy="117533"/>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82" name="Ink 581">
                  <a:extLst>
                    <a:ext uri="{FF2B5EF4-FFF2-40B4-BE49-F238E27FC236}">
                      <a16:creationId xmlns:a16="http://schemas.microsoft.com/office/drawing/2014/main" id="{D032C855-63AC-4B1A-035A-112FB32ACA14}"/>
                    </a:ext>
                  </a:extLst>
                </p14:cNvPr>
                <p14:cNvContentPartPr/>
                <p14:nvPr/>
              </p14:nvContentPartPr>
              <p14:xfrm>
                <a:off x="2453786" y="2369998"/>
                <a:ext cx="127099" cy="75623"/>
              </p14:xfrm>
            </p:contentPart>
          </mc:Choice>
          <mc:Fallback>
            <p:pic>
              <p:nvPicPr>
                <p:cNvPr id="582" name="Ink 581">
                  <a:extLst>
                    <a:ext uri="{FF2B5EF4-FFF2-40B4-BE49-F238E27FC236}">
                      <a16:creationId xmlns:a16="http://schemas.microsoft.com/office/drawing/2014/main" id="{D032C855-63AC-4B1A-035A-112FB32ACA14}"/>
                    </a:ext>
                  </a:extLst>
                </p:cNvPr>
                <p:cNvPicPr/>
                <p:nvPr/>
              </p:nvPicPr>
              <p:blipFill>
                <a:blip r:embed="rId81"/>
                <a:stretch>
                  <a:fillRect/>
                </a:stretch>
              </p:blipFill>
              <p:spPr>
                <a:xfrm>
                  <a:off x="2433642" y="2349896"/>
                  <a:ext cx="167867" cy="116306"/>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83" name="Ink 582">
                  <a:extLst>
                    <a:ext uri="{FF2B5EF4-FFF2-40B4-BE49-F238E27FC236}">
                      <a16:creationId xmlns:a16="http://schemas.microsoft.com/office/drawing/2014/main" id="{DF054DA5-97B1-DA9F-5D03-71DC6B3A329F}"/>
                    </a:ext>
                  </a:extLst>
                </p14:cNvPr>
                <p14:cNvContentPartPr/>
                <p14:nvPr/>
              </p14:nvContentPartPr>
              <p14:xfrm>
                <a:off x="3133141" y="2360214"/>
                <a:ext cx="109057" cy="88670"/>
              </p14:xfrm>
            </p:contentPart>
          </mc:Choice>
          <mc:Fallback>
            <p:pic>
              <p:nvPicPr>
                <p:cNvPr id="583" name="Ink 582">
                  <a:extLst>
                    <a:ext uri="{FF2B5EF4-FFF2-40B4-BE49-F238E27FC236}">
                      <a16:creationId xmlns:a16="http://schemas.microsoft.com/office/drawing/2014/main" id="{DF054DA5-97B1-DA9F-5D03-71DC6B3A329F}"/>
                    </a:ext>
                  </a:extLst>
                </p:cNvPr>
                <p:cNvPicPr/>
                <p:nvPr/>
              </p:nvPicPr>
              <p:blipFill>
                <a:blip r:embed="rId83"/>
                <a:stretch>
                  <a:fillRect/>
                </a:stretch>
              </p:blipFill>
              <p:spPr>
                <a:xfrm>
                  <a:off x="3112573" y="2340084"/>
                  <a:ext cx="149236" cy="12941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84" name="Ink 583">
                  <a:extLst>
                    <a:ext uri="{FF2B5EF4-FFF2-40B4-BE49-F238E27FC236}">
                      <a16:creationId xmlns:a16="http://schemas.microsoft.com/office/drawing/2014/main" id="{D52D65B9-FA80-22DE-87DD-134801436058}"/>
                    </a:ext>
                  </a:extLst>
                </p14:cNvPr>
                <p14:cNvContentPartPr/>
                <p14:nvPr/>
              </p14:nvContentPartPr>
              <p14:xfrm>
                <a:off x="3124122" y="2815424"/>
                <a:ext cx="81999" cy="59014"/>
              </p14:xfrm>
            </p:contentPart>
          </mc:Choice>
          <mc:Fallback>
            <p:pic>
              <p:nvPicPr>
                <p:cNvPr id="584" name="Ink 583">
                  <a:extLst>
                    <a:ext uri="{FF2B5EF4-FFF2-40B4-BE49-F238E27FC236}">
                      <a16:creationId xmlns:a16="http://schemas.microsoft.com/office/drawing/2014/main" id="{D52D65B9-FA80-22DE-87DD-134801436058}"/>
                    </a:ext>
                  </a:extLst>
                </p:cNvPr>
                <p:cNvPicPr/>
                <p:nvPr/>
              </p:nvPicPr>
              <p:blipFill>
                <a:blip r:embed="rId85"/>
                <a:stretch>
                  <a:fillRect/>
                </a:stretch>
              </p:blipFill>
              <p:spPr>
                <a:xfrm>
                  <a:off x="3103502" y="2795435"/>
                  <a:ext cx="122759" cy="98991"/>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85" name="Ink 584">
                  <a:extLst>
                    <a:ext uri="{FF2B5EF4-FFF2-40B4-BE49-F238E27FC236}">
                      <a16:creationId xmlns:a16="http://schemas.microsoft.com/office/drawing/2014/main" id="{F62876AF-448C-8E35-9768-BFE9DA919593}"/>
                    </a:ext>
                  </a:extLst>
                </p14:cNvPr>
                <p14:cNvContentPartPr/>
                <p14:nvPr/>
              </p14:nvContentPartPr>
              <p14:xfrm>
                <a:off x="3436265" y="2369998"/>
                <a:ext cx="308312" cy="82147"/>
              </p14:xfrm>
            </p:contentPart>
          </mc:Choice>
          <mc:Fallback>
            <p:pic>
              <p:nvPicPr>
                <p:cNvPr id="585" name="Ink 584">
                  <a:extLst>
                    <a:ext uri="{FF2B5EF4-FFF2-40B4-BE49-F238E27FC236}">
                      <a16:creationId xmlns:a16="http://schemas.microsoft.com/office/drawing/2014/main" id="{F62876AF-448C-8E35-9768-BFE9DA919593}"/>
                    </a:ext>
                  </a:extLst>
                </p:cNvPr>
                <p:cNvPicPr/>
                <p:nvPr/>
              </p:nvPicPr>
              <p:blipFill>
                <a:blip r:embed="rId87"/>
                <a:stretch>
                  <a:fillRect/>
                </a:stretch>
              </p:blipFill>
              <p:spPr>
                <a:xfrm>
                  <a:off x="3409414" y="2342775"/>
                  <a:ext cx="362494" cy="136116"/>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86" name="Ink 585">
                  <a:extLst>
                    <a:ext uri="{FF2B5EF4-FFF2-40B4-BE49-F238E27FC236}">
                      <a16:creationId xmlns:a16="http://schemas.microsoft.com/office/drawing/2014/main" id="{D9745B98-E084-E931-B58C-A1CA9971B430}"/>
                    </a:ext>
                  </a:extLst>
                </p14:cNvPr>
                <p14:cNvContentPartPr/>
                <p14:nvPr/>
              </p14:nvContentPartPr>
              <p14:xfrm>
                <a:off x="3798695" y="2383343"/>
                <a:ext cx="36489" cy="16608"/>
              </p14:xfrm>
            </p:contentPart>
          </mc:Choice>
          <mc:Fallback>
            <p:pic>
              <p:nvPicPr>
                <p:cNvPr id="586" name="Ink 585">
                  <a:extLst>
                    <a:ext uri="{FF2B5EF4-FFF2-40B4-BE49-F238E27FC236}">
                      <a16:creationId xmlns:a16="http://schemas.microsoft.com/office/drawing/2014/main" id="{D9745B98-E084-E931-B58C-A1CA9971B430}"/>
                    </a:ext>
                  </a:extLst>
                </p:cNvPr>
                <p:cNvPicPr/>
                <p:nvPr/>
              </p:nvPicPr>
              <p:blipFill>
                <a:blip r:embed="rId89"/>
                <a:stretch>
                  <a:fillRect/>
                </a:stretch>
              </p:blipFill>
              <p:spPr>
                <a:xfrm>
                  <a:off x="3771684" y="2356296"/>
                  <a:ext cx="90038" cy="70228"/>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87" name="Ink 586">
                  <a:extLst>
                    <a:ext uri="{FF2B5EF4-FFF2-40B4-BE49-F238E27FC236}">
                      <a16:creationId xmlns:a16="http://schemas.microsoft.com/office/drawing/2014/main" id="{7B4784F8-F5C6-6BEB-0FBA-F6467BEEF9DB}"/>
                    </a:ext>
                  </a:extLst>
                </p14:cNvPr>
                <p14:cNvContentPartPr/>
                <p14:nvPr/>
              </p14:nvContentPartPr>
              <p14:xfrm>
                <a:off x="3807716" y="2348647"/>
                <a:ext cx="186546" cy="141456"/>
              </p14:xfrm>
            </p:contentPart>
          </mc:Choice>
          <mc:Fallback>
            <p:pic>
              <p:nvPicPr>
                <p:cNvPr id="587" name="Ink 586">
                  <a:extLst>
                    <a:ext uri="{FF2B5EF4-FFF2-40B4-BE49-F238E27FC236}">
                      <a16:creationId xmlns:a16="http://schemas.microsoft.com/office/drawing/2014/main" id="{7B4784F8-F5C6-6BEB-0FBA-F6467BEEF9DB}"/>
                    </a:ext>
                  </a:extLst>
                </p:cNvPr>
                <p:cNvPicPr/>
                <p:nvPr/>
              </p:nvPicPr>
              <p:blipFill>
                <a:blip r:embed="rId91"/>
                <a:stretch>
                  <a:fillRect/>
                </a:stretch>
              </p:blipFill>
              <p:spPr>
                <a:xfrm>
                  <a:off x="3780381" y="2321315"/>
                  <a:ext cx="240735" cy="195641"/>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88" name="Ink 587">
                  <a:extLst>
                    <a:ext uri="{FF2B5EF4-FFF2-40B4-BE49-F238E27FC236}">
                      <a16:creationId xmlns:a16="http://schemas.microsoft.com/office/drawing/2014/main" id="{D9BF00BE-D2C2-B933-0A52-0B56D617ECDB}"/>
                    </a:ext>
                  </a:extLst>
                </p14:cNvPr>
                <p14:cNvContentPartPr/>
                <p14:nvPr/>
              </p14:nvContentPartPr>
              <p14:xfrm>
                <a:off x="3852817" y="2778948"/>
                <a:ext cx="159486" cy="133154"/>
              </p14:xfrm>
            </p:contentPart>
          </mc:Choice>
          <mc:Fallback>
            <p:pic>
              <p:nvPicPr>
                <p:cNvPr id="588" name="Ink 587">
                  <a:extLst>
                    <a:ext uri="{FF2B5EF4-FFF2-40B4-BE49-F238E27FC236}">
                      <a16:creationId xmlns:a16="http://schemas.microsoft.com/office/drawing/2014/main" id="{D9BF00BE-D2C2-B933-0A52-0B56D617ECDB}"/>
                    </a:ext>
                  </a:extLst>
                </p:cNvPr>
                <p:cNvPicPr/>
                <p:nvPr/>
              </p:nvPicPr>
              <p:blipFill>
                <a:blip r:embed="rId93"/>
                <a:stretch>
                  <a:fillRect/>
                </a:stretch>
              </p:blipFill>
              <p:spPr>
                <a:xfrm>
                  <a:off x="3825916" y="2751647"/>
                  <a:ext cx="214249" cy="187278"/>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89" name="Ink 588">
                  <a:extLst>
                    <a:ext uri="{FF2B5EF4-FFF2-40B4-BE49-F238E27FC236}">
                      <a16:creationId xmlns:a16="http://schemas.microsoft.com/office/drawing/2014/main" id="{271004D4-A680-72A3-7C9A-EF99592D8B87}"/>
                    </a:ext>
                  </a:extLst>
                </p14:cNvPr>
                <p14:cNvContentPartPr/>
                <p14:nvPr/>
              </p14:nvContentPartPr>
              <p14:xfrm>
                <a:off x="3889307" y="3172180"/>
                <a:ext cx="145137" cy="124849"/>
              </p14:xfrm>
            </p:contentPart>
          </mc:Choice>
          <mc:Fallback>
            <p:pic>
              <p:nvPicPr>
                <p:cNvPr id="589" name="Ink 588">
                  <a:extLst>
                    <a:ext uri="{FF2B5EF4-FFF2-40B4-BE49-F238E27FC236}">
                      <a16:creationId xmlns:a16="http://schemas.microsoft.com/office/drawing/2014/main" id="{271004D4-A680-72A3-7C9A-EF99592D8B87}"/>
                    </a:ext>
                  </a:extLst>
                </p:cNvPr>
                <p:cNvPicPr/>
                <p:nvPr/>
              </p:nvPicPr>
              <p:blipFill>
                <a:blip r:embed="rId95"/>
                <a:stretch>
                  <a:fillRect/>
                </a:stretch>
              </p:blipFill>
              <p:spPr>
                <a:xfrm>
                  <a:off x="3862004" y="3144914"/>
                  <a:ext cx="199264" cy="178902"/>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90" name="Ink 589">
                  <a:extLst>
                    <a:ext uri="{FF2B5EF4-FFF2-40B4-BE49-F238E27FC236}">
                      <a16:creationId xmlns:a16="http://schemas.microsoft.com/office/drawing/2014/main" id="{22A4F896-BC69-92A7-AE63-39F63655F788}"/>
                    </a:ext>
                  </a:extLst>
                </p14:cNvPr>
                <p14:cNvContentPartPr/>
                <p14:nvPr/>
              </p14:nvContentPartPr>
              <p14:xfrm>
                <a:off x="3903246" y="3535460"/>
                <a:ext cx="149236" cy="117138"/>
              </p14:xfrm>
            </p:contentPart>
          </mc:Choice>
          <mc:Fallback>
            <p:pic>
              <p:nvPicPr>
                <p:cNvPr id="590" name="Ink 589">
                  <a:extLst>
                    <a:ext uri="{FF2B5EF4-FFF2-40B4-BE49-F238E27FC236}">
                      <a16:creationId xmlns:a16="http://schemas.microsoft.com/office/drawing/2014/main" id="{22A4F896-BC69-92A7-AE63-39F63655F788}"/>
                    </a:ext>
                  </a:extLst>
                </p:cNvPr>
                <p:cNvPicPr/>
                <p:nvPr/>
              </p:nvPicPr>
              <p:blipFill>
                <a:blip r:embed="rId97"/>
                <a:stretch>
                  <a:fillRect/>
                </a:stretch>
              </p:blipFill>
              <p:spPr>
                <a:xfrm>
                  <a:off x="3875894" y="3508096"/>
                  <a:ext cx="203940" cy="171866"/>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91" name="Ink 590">
                  <a:extLst>
                    <a:ext uri="{FF2B5EF4-FFF2-40B4-BE49-F238E27FC236}">
                      <a16:creationId xmlns:a16="http://schemas.microsoft.com/office/drawing/2014/main" id="{C142426F-D685-DCDD-134F-2D0AEAA35DDF}"/>
                    </a:ext>
                  </a:extLst>
                </p14:cNvPr>
                <p14:cNvContentPartPr/>
                <p14:nvPr/>
              </p14:nvContentPartPr>
              <p14:xfrm>
                <a:off x="3907345" y="3938478"/>
                <a:ext cx="172606" cy="136414"/>
              </p14:xfrm>
            </p:contentPart>
          </mc:Choice>
          <mc:Fallback>
            <p:pic>
              <p:nvPicPr>
                <p:cNvPr id="591" name="Ink 590">
                  <a:extLst>
                    <a:ext uri="{FF2B5EF4-FFF2-40B4-BE49-F238E27FC236}">
                      <a16:creationId xmlns:a16="http://schemas.microsoft.com/office/drawing/2014/main" id="{C142426F-D685-DCDD-134F-2D0AEAA35DDF}"/>
                    </a:ext>
                  </a:extLst>
                </p:cNvPr>
                <p:cNvPicPr/>
                <p:nvPr/>
              </p:nvPicPr>
              <p:blipFill>
                <a:blip r:embed="rId99"/>
                <a:stretch>
                  <a:fillRect/>
                </a:stretch>
              </p:blipFill>
              <p:spPr>
                <a:xfrm>
                  <a:off x="3880016" y="3911195"/>
                  <a:ext cx="226785" cy="190501"/>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92" name="Ink 591">
                  <a:extLst>
                    <a:ext uri="{FF2B5EF4-FFF2-40B4-BE49-F238E27FC236}">
                      <a16:creationId xmlns:a16="http://schemas.microsoft.com/office/drawing/2014/main" id="{950CB752-EF88-146D-AE6B-7F1952FF894B}"/>
                    </a:ext>
                  </a:extLst>
                </p14:cNvPr>
                <p14:cNvContentPartPr/>
                <p14:nvPr/>
              </p14:nvContentPartPr>
              <p14:xfrm>
                <a:off x="3889307" y="2501076"/>
                <a:ext cx="45509" cy="223010"/>
              </p14:xfrm>
            </p:contentPart>
          </mc:Choice>
          <mc:Fallback>
            <p:pic>
              <p:nvPicPr>
                <p:cNvPr id="592" name="Ink 591">
                  <a:extLst>
                    <a:ext uri="{FF2B5EF4-FFF2-40B4-BE49-F238E27FC236}">
                      <a16:creationId xmlns:a16="http://schemas.microsoft.com/office/drawing/2014/main" id="{950CB752-EF88-146D-AE6B-7F1952FF894B}"/>
                    </a:ext>
                  </a:extLst>
                </p:cNvPr>
                <p:cNvPicPr/>
                <p:nvPr/>
              </p:nvPicPr>
              <p:blipFill>
                <a:blip r:embed="rId101"/>
                <a:stretch>
                  <a:fillRect/>
                </a:stretch>
              </p:blipFill>
              <p:spPr>
                <a:xfrm>
                  <a:off x="3862002" y="2473739"/>
                  <a:ext cx="100120" cy="277683"/>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93" name="Ink 592">
                  <a:extLst>
                    <a:ext uri="{FF2B5EF4-FFF2-40B4-BE49-F238E27FC236}">
                      <a16:creationId xmlns:a16="http://schemas.microsoft.com/office/drawing/2014/main" id="{43F6AA42-2FDB-13BE-FF1D-57EE705D1D55}"/>
                    </a:ext>
                  </a:extLst>
                </p14:cNvPr>
                <p14:cNvContentPartPr/>
                <p14:nvPr/>
              </p14:nvContentPartPr>
              <p14:xfrm>
                <a:off x="3916364" y="2917143"/>
                <a:ext cx="54938" cy="222713"/>
              </p14:xfrm>
            </p:contentPart>
          </mc:Choice>
          <mc:Fallback>
            <p:pic>
              <p:nvPicPr>
                <p:cNvPr id="593" name="Ink 592">
                  <a:extLst>
                    <a:ext uri="{FF2B5EF4-FFF2-40B4-BE49-F238E27FC236}">
                      <a16:creationId xmlns:a16="http://schemas.microsoft.com/office/drawing/2014/main" id="{43F6AA42-2FDB-13BE-FF1D-57EE705D1D55}"/>
                    </a:ext>
                  </a:extLst>
                </p:cNvPr>
                <p:cNvPicPr/>
                <p:nvPr/>
              </p:nvPicPr>
              <p:blipFill>
                <a:blip r:embed="rId103"/>
                <a:stretch>
                  <a:fillRect/>
                </a:stretch>
              </p:blipFill>
              <p:spPr>
                <a:xfrm>
                  <a:off x="3888895" y="2889843"/>
                  <a:ext cx="109876" cy="276835"/>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594" name="Ink 593">
                  <a:extLst>
                    <a:ext uri="{FF2B5EF4-FFF2-40B4-BE49-F238E27FC236}">
                      <a16:creationId xmlns:a16="http://schemas.microsoft.com/office/drawing/2014/main" id="{8847E8BA-BDEF-2015-E9DB-CDFEBDED1A4C}"/>
                    </a:ext>
                  </a:extLst>
                </p14:cNvPr>
                <p14:cNvContentPartPr/>
                <p14:nvPr/>
              </p14:nvContentPartPr>
              <p14:xfrm>
                <a:off x="3943423" y="3310078"/>
                <a:ext cx="72978" cy="226271"/>
              </p14:xfrm>
            </p:contentPart>
          </mc:Choice>
          <mc:Fallback>
            <p:pic>
              <p:nvPicPr>
                <p:cNvPr id="594" name="Ink 593">
                  <a:extLst>
                    <a:ext uri="{FF2B5EF4-FFF2-40B4-BE49-F238E27FC236}">
                      <a16:creationId xmlns:a16="http://schemas.microsoft.com/office/drawing/2014/main" id="{8847E8BA-BDEF-2015-E9DB-CDFEBDED1A4C}"/>
                    </a:ext>
                  </a:extLst>
                </p:cNvPr>
                <p:cNvPicPr/>
                <p:nvPr/>
              </p:nvPicPr>
              <p:blipFill>
                <a:blip r:embed="rId105"/>
                <a:stretch>
                  <a:fillRect/>
                </a:stretch>
              </p:blipFill>
              <p:spPr>
                <a:xfrm>
                  <a:off x="3916056" y="3282753"/>
                  <a:ext cx="127231" cy="280442"/>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595" name="Ink 594">
                  <a:extLst>
                    <a:ext uri="{FF2B5EF4-FFF2-40B4-BE49-F238E27FC236}">
                      <a16:creationId xmlns:a16="http://schemas.microsoft.com/office/drawing/2014/main" id="{72897058-4A74-8F5F-CD3E-4E368D7586D3}"/>
                    </a:ext>
                  </a:extLst>
                </p14:cNvPr>
                <p14:cNvContentPartPr/>
                <p14:nvPr/>
              </p14:nvContentPartPr>
              <p14:xfrm>
                <a:off x="3970482" y="3663572"/>
                <a:ext cx="63958" cy="288549"/>
              </p14:xfrm>
            </p:contentPart>
          </mc:Choice>
          <mc:Fallback>
            <p:pic>
              <p:nvPicPr>
                <p:cNvPr id="595" name="Ink 594">
                  <a:extLst>
                    <a:ext uri="{FF2B5EF4-FFF2-40B4-BE49-F238E27FC236}">
                      <a16:creationId xmlns:a16="http://schemas.microsoft.com/office/drawing/2014/main" id="{72897058-4A74-8F5F-CD3E-4E368D7586D3}"/>
                    </a:ext>
                  </a:extLst>
                </p:cNvPr>
                <p:cNvPicPr/>
                <p:nvPr/>
              </p:nvPicPr>
              <p:blipFill>
                <a:blip r:embed="rId107"/>
                <a:stretch>
                  <a:fillRect/>
                </a:stretch>
              </p:blipFill>
              <p:spPr>
                <a:xfrm>
                  <a:off x="3943071" y="3636251"/>
                  <a:ext cx="118298" cy="342712"/>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596" name="Ink 595">
                  <a:extLst>
                    <a:ext uri="{FF2B5EF4-FFF2-40B4-BE49-F238E27FC236}">
                      <a16:creationId xmlns:a16="http://schemas.microsoft.com/office/drawing/2014/main" id="{B8089C2C-A9FC-7F5D-A37A-95BD65D71C33}"/>
                    </a:ext>
                  </a:extLst>
                </p14:cNvPr>
                <p14:cNvContentPartPr/>
                <p14:nvPr/>
              </p14:nvContentPartPr>
              <p14:xfrm>
                <a:off x="1213830" y="2780879"/>
                <a:ext cx="228775" cy="173485"/>
              </p14:xfrm>
            </p:contentPart>
          </mc:Choice>
          <mc:Fallback>
            <p:pic>
              <p:nvPicPr>
                <p:cNvPr id="596" name="Ink 595">
                  <a:extLst>
                    <a:ext uri="{FF2B5EF4-FFF2-40B4-BE49-F238E27FC236}">
                      <a16:creationId xmlns:a16="http://schemas.microsoft.com/office/drawing/2014/main" id="{B8089C2C-A9FC-7F5D-A37A-95BD65D71C33}"/>
                    </a:ext>
                  </a:extLst>
                </p:cNvPr>
                <p:cNvPicPr/>
                <p:nvPr/>
              </p:nvPicPr>
              <p:blipFill>
                <a:blip r:embed="rId26"/>
                <a:stretch>
                  <a:fillRect/>
                </a:stretch>
              </p:blipFill>
              <p:spPr>
                <a:xfrm>
                  <a:off x="1193207" y="2760751"/>
                  <a:ext cx="269542" cy="21422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597" name="Ink 596">
                  <a:extLst>
                    <a:ext uri="{FF2B5EF4-FFF2-40B4-BE49-F238E27FC236}">
                      <a16:creationId xmlns:a16="http://schemas.microsoft.com/office/drawing/2014/main" id="{20191683-BEB5-FFE5-5B1E-C97FFF6D5ACA}"/>
                    </a:ext>
                  </a:extLst>
                </p14:cNvPr>
                <p14:cNvContentPartPr/>
                <p14:nvPr/>
              </p14:nvContentPartPr>
              <p14:xfrm>
                <a:off x="1195383" y="3158987"/>
                <a:ext cx="228775" cy="182084"/>
              </p14:xfrm>
            </p:contentPart>
          </mc:Choice>
          <mc:Fallback>
            <p:pic>
              <p:nvPicPr>
                <p:cNvPr id="597" name="Ink 596">
                  <a:extLst>
                    <a:ext uri="{FF2B5EF4-FFF2-40B4-BE49-F238E27FC236}">
                      <a16:creationId xmlns:a16="http://schemas.microsoft.com/office/drawing/2014/main" id="{20191683-BEB5-FFE5-5B1E-C97FFF6D5ACA}"/>
                    </a:ext>
                  </a:extLst>
                </p:cNvPr>
                <p:cNvPicPr/>
                <p:nvPr/>
              </p:nvPicPr>
              <p:blipFill>
                <a:blip r:embed="rId28"/>
                <a:stretch>
                  <a:fillRect/>
                </a:stretch>
              </p:blipFill>
              <p:spPr>
                <a:xfrm>
                  <a:off x="1175239" y="3138862"/>
                  <a:ext cx="269542" cy="222813"/>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598" name="Ink 597">
                  <a:extLst>
                    <a:ext uri="{FF2B5EF4-FFF2-40B4-BE49-F238E27FC236}">
                      <a16:creationId xmlns:a16="http://schemas.microsoft.com/office/drawing/2014/main" id="{A4B093D9-1404-4365-41D6-76399BDF73CF}"/>
                    </a:ext>
                  </a:extLst>
                </p14:cNvPr>
                <p14:cNvContentPartPr/>
                <p14:nvPr/>
              </p14:nvContentPartPr>
              <p14:xfrm>
                <a:off x="1195381" y="3539170"/>
                <a:ext cx="219754" cy="165478"/>
              </p14:xfrm>
            </p:contentPart>
          </mc:Choice>
          <mc:Fallback>
            <p:pic>
              <p:nvPicPr>
                <p:cNvPr id="598" name="Ink 597">
                  <a:extLst>
                    <a:ext uri="{FF2B5EF4-FFF2-40B4-BE49-F238E27FC236}">
                      <a16:creationId xmlns:a16="http://schemas.microsoft.com/office/drawing/2014/main" id="{A4B093D9-1404-4365-41D6-76399BDF73CF}"/>
                    </a:ext>
                  </a:extLst>
                </p:cNvPr>
                <p:cNvPicPr/>
                <p:nvPr/>
              </p:nvPicPr>
              <p:blipFill>
                <a:blip r:embed="rId30"/>
                <a:stretch>
                  <a:fillRect/>
                </a:stretch>
              </p:blipFill>
              <p:spPr>
                <a:xfrm>
                  <a:off x="1175229" y="3518545"/>
                  <a:ext cx="260538" cy="206248"/>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599" name="Ink 598">
                  <a:extLst>
                    <a:ext uri="{FF2B5EF4-FFF2-40B4-BE49-F238E27FC236}">
                      <a16:creationId xmlns:a16="http://schemas.microsoft.com/office/drawing/2014/main" id="{35129C2B-5EE2-643F-BBF7-D2ED37CBAD8A}"/>
                    </a:ext>
                  </a:extLst>
                </p14:cNvPr>
                <p14:cNvContentPartPr/>
                <p14:nvPr/>
              </p14:nvContentPartPr>
              <p14:xfrm>
                <a:off x="1204403" y="3925580"/>
                <a:ext cx="219754" cy="185347"/>
              </p14:xfrm>
            </p:contentPart>
          </mc:Choice>
          <mc:Fallback>
            <p:pic>
              <p:nvPicPr>
                <p:cNvPr id="599" name="Ink 598">
                  <a:extLst>
                    <a:ext uri="{FF2B5EF4-FFF2-40B4-BE49-F238E27FC236}">
                      <a16:creationId xmlns:a16="http://schemas.microsoft.com/office/drawing/2014/main" id="{35129C2B-5EE2-643F-BBF7-D2ED37CBAD8A}"/>
                    </a:ext>
                  </a:extLst>
                </p:cNvPr>
                <p:cNvPicPr/>
                <p:nvPr/>
              </p:nvPicPr>
              <p:blipFill>
                <a:blip r:embed="rId32"/>
                <a:stretch>
                  <a:fillRect/>
                </a:stretch>
              </p:blipFill>
              <p:spPr>
                <a:xfrm>
                  <a:off x="1184251" y="3904986"/>
                  <a:ext cx="260538" cy="225577"/>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00" name="Ink 599">
                  <a:extLst>
                    <a:ext uri="{FF2B5EF4-FFF2-40B4-BE49-F238E27FC236}">
                      <a16:creationId xmlns:a16="http://schemas.microsoft.com/office/drawing/2014/main" id="{F6E083A2-21BD-4F53-F57E-56E2A85BC328}"/>
                    </a:ext>
                  </a:extLst>
                </p14:cNvPr>
                <p14:cNvContentPartPr/>
                <p14:nvPr/>
              </p14:nvContentPartPr>
              <p14:xfrm>
                <a:off x="1294444" y="2969156"/>
                <a:ext cx="59859" cy="167257"/>
              </p14:xfrm>
            </p:contentPart>
          </mc:Choice>
          <mc:Fallback>
            <p:pic>
              <p:nvPicPr>
                <p:cNvPr id="600" name="Ink 599">
                  <a:extLst>
                    <a:ext uri="{FF2B5EF4-FFF2-40B4-BE49-F238E27FC236}">
                      <a16:creationId xmlns:a16="http://schemas.microsoft.com/office/drawing/2014/main" id="{F6E083A2-21BD-4F53-F57E-56E2A85BC328}"/>
                    </a:ext>
                  </a:extLst>
                </p:cNvPr>
                <p:cNvPicPr/>
                <p:nvPr/>
              </p:nvPicPr>
              <p:blipFill>
                <a:blip r:embed="rId38"/>
                <a:stretch>
                  <a:fillRect/>
                </a:stretch>
              </p:blipFill>
              <p:spPr>
                <a:xfrm>
                  <a:off x="1273853" y="2949028"/>
                  <a:ext cx="100084" cy="207993"/>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601" name="Ink 600">
                  <a:extLst>
                    <a:ext uri="{FF2B5EF4-FFF2-40B4-BE49-F238E27FC236}">
                      <a16:creationId xmlns:a16="http://schemas.microsoft.com/office/drawing/2014/main" id="{FA543902-31D2-6B8A-146D-2F73534F0481}"/>
                    </a:ext>
                  </a:extLst>
                </p14:cNvPr>
                <p14:cNvContentPartPr/>
                <p14:nvPr/>
              </p14:nvContentPartPr>
              <p14:xfrm>
                <a:off x="1259182" y="3339256"/>
                <a:ext cx="77079" cy="180602"/>
              </p14:xfrm>
            </p:contentPart>
          </mc:Choice>
          <mc:Fallback>
            <p:pic>
              <p:nvPicPr>
                <p:cNvPr id="601" name="Ink 600">
                  <a:extLst>
                    <a:ext uri="{FF2B5EF4-FFF2-40B4-BE49-F238E27FC236}">
                      <a16:creationId xmlns:a16="http://schemas.microsoft.com/office/drawing/2014/main" id="{FA543902-31D2-6B8A-146D-2F73534F0481}"/>
                    </a:ext>
                  </a:extLst>
                </p:cNvPr>
                <p:cNvPicPr/>
                <p:nvPr/>
              </p:nvPicPr>
              <p:blipFill>
                <a:blip r:embed="rId40"/>
                <a:stretch>
                  <a:fillRect/>
                </a:stretch>
              </p:blipFill>
              <p:spPr>
                <a:xfrm>
                  <a:off x="1238467" y="3319136"/>
                  <a:ext cx="118027" cy="220842"/>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02" name="Ink 601">
                  <a:extLst>
                    <a:ext uri="{FF2B5EF4-FFF2-40B4-BE49-F238E27FC236}">
                      <a16:creationId xmlns:a16="http://schemas.microsoft.com/office/drawing/2014/main" id="{A85F4870-3FF2-35E7-FCF4-B920F4F5CFD1}"/>
                    </a:ext>
                  </a:extLst>
                </p14:cNvPr>
                <p14:cNvContentPartPr/>
                <p14:nvPr/>
              </p14:nvContentPartPr>
              <p14:xfrm>
                <a:off x="1272303" y="3703130"/>
                <a:ext cx="63958" cy="219747"/>
              </p14:xfrm>
            </p:contentPart>
          </mc:Choice>
          <mc:Fallback>
            <p:pic>
              <p:nvPicPr>
                <p:cNvPr id="602" name="Ink 601">
                  <a:extLst>
                    <a:ext uri="{FF2B5EF4-FFF2-40B4-BE49-F238E27FC236}">
                      <a16:creationId xmlns:a16="http://schemas.microsoft.com/office/drawing/2014/main" id="{A85F4870-3FF2-35E7-FCF4-B920F4F5CFD1}"/>
                    </a:ext>
                  </a:extLst>
                </p:cNvPr>
                <p:cNvPicPr/>
                <p:nvPr/>
              </p:nvPicPr>
              <p:blipFill>
                <a:blip r:embed="rId42"/>
                <a:stretch>
                  <a:fillRect/>
                </a:stretch>
              </p:blipFill>
              <p:spPr>
                <a:xfrm>
                  <a:off x="1251625" y="3682499"/>
                  <a:ext cx="104833" cy="26053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603" name="Ink 602">
                  <a:extLst>
                    <a:ext uri="{FF2B5EF4-FFF2-40B4-BE49-F238E27FC236}">
                      <a16:creationId xmlns:a16="http://schemas.microsoft.com/office/drawing/2014/main" id="{72790E53-F873-6956-46E6-AAE9CADE385E}"/>
                    </a:ext>
                  </a:extLst>
                </p14:cNvPr>
                <p14:cNvContentPartPr/>
                <p14:nvPr/>
              </p14:nvContentPartPr>
              <p14:xfrm>
                <a:off x="1444089" y="2818803"/>
                <a:ext cx="371861" cy="78883"/>
              </p14:xfrm>
            </p:contentPart>
          </mc:Choice>
          <mc:Fallback>
            <p:pic>
              <p:nvPicPr>
                <p:cNvPr id="603" name="Ink 602">
                  <a:extLst>
                    <a:ext uri="{FF2B5EF4-FFF2-40B4-BE49-F238E27FC236}">
                      <a16:creationId xmlns:a16="http://schemas.microsoft.com/office/drawing/2014/main" id="{72790E53-F873-6956-46E6-AAE9CADE385E}"/>
                    </a:ext>
                  </a:extLst>
                </p:cNvPr>
                <p:cNvPicPr/>
                <p:nvPr/>
              </p:nvPicPr>
              <p:blipFill>
                <a:blip r:embed="rId46"/>
                <a:stretch>
                  <a:fillRect/>
                </a:stretch>
              </p:blipFill>
              <p:spPr>
                <a:xfrm>
                  <a:off x="1423937" y="2798246"/>
                  <a:ext cx="412646" cy="119042"/>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04" name="Ink 603">
                  <a:extLst>
                    <a:ext uri="{FF2B5EF4-FFF2-40B4-BE49-F238E27FC236}">
                      <a16:creationId xmlns:a16="http://schemas.microsoft.com/office/drawing/2014/main" id="{236114A4-B171-53F9-057F-FFE4F52F95A1}"/>
                    </a:ext>
                  </a:extLst>
                </p14:cNvPr>
                <p14:cNvContentPartPr/>
                <p14:nvPr/>
              </p14:nvContentPartPr>
              <p14:xfrm>
                <a:off x="1444089" y="3218262"/>
                <a:ext cx="425981" cy="75623"/>
              </p14:xfrm>
            </p:contentPart>
          </mc:Choice>
          <mc:Fallback>
            <p:pic>
              <p:nvPicPr>
                <p:cNvPr id="604" name="Ink 603">
                  <a:extLst>
                    <a:ext uri="{FF2B5EF4-FFF2-40B4-BE49-F238E27FC236}">
                      <a16:creationId xmlns:a16="http://schemas.microsoft.com/office/drawing/2014/main" id="{236114A4-B171-53F9-057F-FFE4F52F95A1}"/>
                    </a:ext>
                  </a:extLst>
                </p:cNvPr>
                <p:cNvPicPr/>
                <p:nvPr/>
              </p:nvPicPr>
              <p:blipFill>
                <a:blip r:embed="rId48"/>
                <a:stretch>
                  <a:fillRect/>
                </a:stretch>
              </p:blipFill>
              <p:spPr>
                <a:xfrm>
                  <a:off x="1423941" y="3197681"/>
                  <a:ext cx="466756" cy="116306"/>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605" name="Ink 604">
                  <a:extLst>
                    <a:ext uri="{FF2B5EF4-FFF2-40B4-BE49-F238E27FC236}">
                      <a16:creationId xmlns:a16="http://schemas.microsoft.com/office/drawing/2014/main" id="{0A73E263-3E26-3227-03ED-3765AE561821}"/>
                    </a:ext>
                  </a:extLst>
                </p14:cNvPr>
                <p14:cNvContentPartPr/>
                <p14:nvPr/>
              </p14:nvContentPartPr>
              <p14:xfrm>
                <a:off x="1462129" y="3585100"/>
                <a:ext cx="407941" cy="88670"/>
              </p14:xfrm>
            </p:contentPart>
          </mc:Choice>
          <mc:Fallback>
            <p:pic>
              <p:nvPicPr>
                <p:cNvPr id="605" name="Ink 604">
                  <a:extLst>
                    <a:ext uri="{FF2B5EF4-FFF2-40B4-BE49-F238E27FC236}">
                      <a16:creationId xmlns:a16="http://schemas.microsoft.com/office/drawing/2014/main" id="{0A73E263-3E26-3227-03ED-3765AE561821}"/>
                    </a:ext>
                  </a:extLst>
                </p:cNvPr>
                <p:cNvPicPr/>
                <p:nvPr/>
              </p:nvPicPr>
              <p:blipFill>
                <a:blip r:embed="rId50"/>
                <a:stretch>
                  <a:fillRect/>
                </a:stretch>
              </p:blipFill>
              <p:spPr>
                <a:xfrm>
                  <a:off x="1441492" y="3564490"/>
                  <a:ext cx="448735" cy="12941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06" name="Ink 605">
                  <a:extLst>
                    <a:ext uri="{FF2B5EF4-FFF2-40B4-BE49-F238E27FC236}">
                      <a16:creationId xmlns:a16="http://schemas.microsoft.com/office/drawing/2014/main" id="{C8C666F0-BB2C-7C44-9A8D-20F053EC60C3}"/>
                    </a:ext>
                  </a:extLst>
                </p14:cNvPr>
                <p14:cNvContentPartPr/>
                <p14:nvPr/>
              </p14:nvContentPartPr>
              <p14:xfrm>
                <a:off x="1444089" y="3972993"/>
                <a:ext cx="425981" cy="77400"/>
              </p14:xfrm>
            </p:contentPart>
          </mc:Choice>
          <mc:Fallback>
            <p:pic>
              <p:nvPicPr>
                <p:cNvPr id="606" name="Ink 605">
                  <a:extLst>
                    <a:ext uri="{FF2B5EF4-FFF2-40B4-BE49-F238E27FC236}">
                      <a16:creationId xmlns:a16="http://schemas.microsoft.com/office/drawing/2014/main" id="{C8C666F0-BB2C-7C44-9A8D-20F053EC60C3}"/>
                    </a:ext>
                  </a:extLst>
                </p:cNvPr>
                <p:cNvPicPr/>
                <p:nvPr/>
              </p:nvPicPr>
              <p:blipFill>
                <a:blip r:embed="rId52"/>
                <a:stretch>
                  <a:fillRect/>
                </a:stretch>
              </p:blipFill>
              <p:spPr>
                <a:xfrm>
                  <a:off x="1423941" y="3952449"/>
                  <a:ext cx="466756" cy="117533"/>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607" name="Ink 606">
                  <a:extLst>
                    <a:ext uri="{FF2B5EF4-FFF2-40B4-BE49-F238E27FC236}">
                      <a16:creationId xmlns:a16="http://schemas.microsoft.com/office/drawing/2014/main" id="{F400634B-BF03-08C7-9ED6-581AA313AF8D}"/>
                    </a:ext>
                  </a:extLst>
                </p14:cNvPr>
                <p14:cNvContentPartPr/>
                <p14:nvPr/>
              </p14:nvContentPartPr>
              <p14:xfrm>
                <a:off x="4389813" y="3136351"/>
                <a:ext cx="228775" cy="182084"/>
              </p14:xfrm>
            </p:contentPart>
          </mc:Choice>
          <mc:Fallback>
            <p:pic>
              <p:nvPicPr>
                <p:cNvPr id="607" name="Ink 606">
                  <a:extLst>
                    <a:ext uri="{FF2B5EF4-FFF2-40B4-BE49-F238E27FC236}">
                      <a16:creationId xmlns:a16="http://schemas.microsoft.com/office/drawing/2014/main" id="{F400634B-BF03-08C7-9ED6-581AA313AF8D}"/>
                    </a:ext>
                  </a:extLst>
                </p:cNvPr>
                <p:cNvPicPr/>
                <p:nvPr/>
              </p:nvPicPr>
              <p:blipFill>
                <a:blip r:embed="rId28"/>
                <a:stretch>
                  <a:fillRect/>
                </a:stretch>
              </p:blipFill>
              <p:spPr>
                <a:xfrm>
                  <a:off x="4369669" y="3116226"/>
                  <a:ext cx="269542" cy="222813"/>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608" name="Ink 607">
                  <a:extLst>
                    <a:ext uri="{FF2B5EF4-FFF2-40B4-BE49-F238E27FC236}">
                      <a16:creationId xmlns:a16="http://schemas.microsoft.com/office/drawing/2014/main" id="{BEC7DB45-10C8-406D-FC8D-2B6B82C06175}"/>
                    </a:ext>
                  </a:extLst>
                </p14:cNvPr>
                <p14:cNvContentPartPr/>
                <p14:nvPr/>
              </p14:nvContentPartPr>
              <p14:xfrm>
                <a:off x="4389813" y="3516534"/>
                <a:ext cx="219754" cy="165478"/>
              </p14:xfrm>
            </p:contentPart>
          </mc:Choice>
          <mc:Fallback>
            <p:pic>
              <p:nvPicPr>
                <p:cNvPr id="608" name="Ink 607">
                  <a:extLst>
                    <a:ext uri="{FF2B5EF4-FFF2-40B4-BE49-F238E27FC236}">
                      <a16:creationId xmlns:a16="http://schemas.microsoft.com/office/drawing/2014/main" id="{BEC7DB45-10C8-406D-FC8D-2B6B82C06175}"/>
                    </a:ext>
                  </a:extLst>
                </p:cNvPr>
                <p:cNvPicPr/>
                <p:nvPr/>
              </p:nvPicPr>
              <p:blipFill>
                <a:blip r:embed="rId30"/>
                <a:stretch>
                  <a:fillRect/>
                </a:stretch>
              </p:blipFill>
              <p:spPr>
                <a:xfrm>
                  <a:off x="4369661" y="3495909"/>
                  <a:ext cx="260538" cy="206248"/>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609" name="Ink 608">
                  <a:extLst>
                    <a:ext uri="{FF2B5EF4-FFF2-40B4-BE49-F238E27FC236}">
                      <a16:creationId xmlns:a16="http://schemas.microsoft.com/office/drawing/2014/main" id="{11BE024B-342A-081F-793C-32498497D905}"/>
                    </a:ext>
                  </a:extLst>
                </p14:cNvPr>
                <p14:cNvContentPartPr/>
                <p14:nvPr/>
              </p14:nvContentPartPr>
              <p14:xfrm>
                <a:off x="4398833" y="3902945"/>
                <a:ext cx="219754" cy="185347"/>
              </p14:xfrm>
            </p:contentPart>
          </mc:Choice>
          <mc:Fallback>
            <p:pic>
              <p:nvPicPr>
                <p:cNvPr id="609" name="Ink 608">
                  <a:extLst>
                    <a:ext uri="{FF2B5EF4-FFF2-40B4-BE49-F238E27FC236}">
                      <a16:creationId xmlns:a16="http://schemas.microsoft.com/office/drawing/2014/main" id="{11BE024B-342A-081F-793C-32498497D905}"/>
                    </a:ext>
                  </a:extLst>
                </p:cNvPr>
                <p:cNvPicPr/>
                <p:nvPr/>
              </p:nvPicPr>
              <p:blipFill>
                <a:blip r:embed="rId32"/>
                <a:stretch>
                  <a:fillRect/>
                </a:stretch>
              </p:blipFill>
              <p:spPr>
                <a:xfrm>
                  <a:off x="4378681" y="3882351"/>
                  <a:ext cx="260538" cy="225577"/>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610" name="Ink 609">
                  <a:extLst>
                    <a:ext uri="{FF2B5EF4-FFF2-40B4-BE49-F238E27FC236}">
                      <a16:creationId xmlns:a16="http://schemas.microsoft.com/office/drawing/2014/main" id="{98FAAAE4-BE64-BD75-6811-0BEAF49410C6}"/>
                    </a:ext>
                  </a:extLst>
                </p14:cNvPr>
                <p14:cNvContentPartPr/>
                <p14:nvPr/>
              </p14:nvContentPartPr>
              <p14:xfrm>
                <a:off x="4488874" y="2946520"/>
                <a:ext cx="59859" cy="167257"/>
              </p14:xfrm>
            </p:contentPart>
          </mc:Choice>
          <mc:Fallback>
            <p:pic>
              <p:nvPicPr>
                <p:cNvPr id="610" name="Ink 609">
                  <a:extLst>
                    <a:ext uri="{FF2B5EF4-FFF2-40B4-BE49-F238E27FC236}">
                      <a16:creationId xmlns:a16="http://schemas.microsoft.com/office/drawing/2014/main" id="{98FAAAE4-BE64-BD75-6811-0BEAF49410C6}"/>
                    </a:ext>
                  </a:extLst>
                </p:cNvPr>
                <p:cNvPicPr/>
                <p:nvPr/>
              </p:nvPicPr>
              <p:blipFill>
                <a:blip r:embed="rId38"/>
                <a:stretch>
                  <a:fillRect/>
                </a:stretch>
              </p:blipFill>
              <p:spPr>
                <a:xfrm>
                  <a:off x="4468283" y="2926392"/>
                  <a:ext cx="100084" cy="207993"/>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611" name="Ink 610">
                  <a:extLst>
                    <a:ext uri="{FF2B5EF4-FFF2-40B4-BE49-F238E27FC236}">
                      <a16:creationId xmlns:a16="http://schemas.microsoft.com/office/drawing/2014/main" id="{F99C815F-36DA-901F-ABDD-00B60259063D}"/>
                    </a:ext>
                  </a:extLst>
                </p14:cNvPr>
                <p14:cNvContentPartPr/>
                <p14:nvPr/>
              </p14:nvContentPartPr>
              <p14:xfrm>
                <a:off x="4453617" y="3316620"/>
                <a:ext cx="77079" cy="180602"/>
              </p14:xfrm>
            </p:contentPart>
          </mc:Choice>
          <mc:Fallback>
            <p:pic>
              <p:nvPicPr>
                <p:cNvPr id="611" name="Ink 610">
                  <a:extLst>
                    <a:ext uri="{FF2B5EF4-FFF2-40B4-BE49-F238E27FC236}">
                      <a16:creationId xmlns:a16="http://schemas.microsoft.com/office/drawing/2014/main" id="{F99C815F-36DA-901F-ABDD-00B60259063D}"/>
                    </a:ext>
                  </a:extLst>
                </p:cNvPr>
                <p:cNvPicPr/>
                <p:nvPr/>
              </p:nvPicPr>
              <p:blipFill>
                <a:blip r:embed="rId40"/>
                <a:stretch>
                  <a:fillRect/>
                </a:stretch>
              </p:blipFill>
              <p:spPr>
                <a:xfrm>
                  <a:off x="4432902" y="3296500"/>
                  <a:ext cx="118027" cy="220842"/>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612" name="Ink 611">
                  <a:extLst>
                    <a:ext uri="{FF2B5EF4-FFF2-40B4-BE49-F238E27FC236}">
                      <a16:creationId xmlns:a16="http://schemas.microsoft.com/office/drawing/2014/main" id="{8033C6B8-ABEA-3832-BBA9-7909E0239736}"/>
                    </a:ext>
                  </a:extLst>
                </p14:cNvPr>
                <p14:cNvContentPartPr/>
                <p14:nvPr/>
              </p14:nvContentPartPr>
              <p14:xfrm>
                <a:off x="4466735" y="3680495"/>
                <a:ext cx="63958" cy="219747"/>
              </p14:xfrm>
            </p:contentPart>
          </mc:Choice>
          <mc:Fallback>
            <p:pic>
              <p:nvPicPr>
                <p:cNvPr id="612" name="Ink 611">
                  <a:extLst>
                    <a:ext uri="{FF2B5EF4-FFF2-40B4-BE49-F238E27FC236}">
                      <a16:creationId xmlns:a16="http://schemas.microsoft.com/office/drawing/2014/main" id="{8033C6B8-ABEA-3832-BBA9-7909E0239736}"/>
                    </a:ext>
                  </a:extLst>
                </p:cNvPr>
                <p:cNvPicPr/>
                <p:nvPr/>
              </p:nvPicPr>
              <p:blipFill>
                <a:blip r:embed="rId42"/>
                <a:stretch>
                  <a:fillRect/>
                </a:stretch>
              </p:blipFill>
              <p:spPr>
                <a:xfrm>
                  <a:off x="4446057" y="3659864"/>
                  <a:ext cx="104833" cy="26053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613" name="Ink 612">
                  <a:extLst>
                    <a:ext uri="{FF2B5EF4-FFF2-40B4-BE49-F238E27FC236}">
                      <a16:creationId xmlns:a16="http://schemas.microsoft.com/office/drawing/2014/main" id="{DD8A76A9-E341-BE0E-65D4-2034E4A29CC3}"/>
                    </a:ext>
                  </a:extLst>
                </p14:cNvPr>
                <p14:cNvContentPartPr/>
                <p14:nvPr/>
              </p14:nvContentPartPr>
              <p14:xfrm>
                <a:off x="4031806" y="2806031"/>
                <a:ext cx="389899" cy="62573"/>
              </p14:xfrm>
            </p:contentPart>
          </mc:Choice>
          <mc:Fallback>
            <p:pic>
              <p:nvPicPr>
                <p:cNvPr id="613" name="Ink 612">
                  <a:extLst>
                    <a:ext uri="{FF2B5EF4-FFF2-40B4-BE49-F238E27FC236}">
                      <a16:creationId xmlns:a16="http://schemas.microsoft.com/office/drawing/2014/main" id="{DD8A76A9-E341-BE0E-65D4-2034E4A29CC3}"/>
                    </a:ext>
                  </a:extLst>
                </p:cNvPr>
                <p:cNvPicPr/>
                <p:nvPr/>
              </p:nvPicPr>
              <p:blipFill>
                <a:blip r:embed="rId126"/>
                <a:stretch>
                  <a:fillRect/>
                </a:stretch>
              </p:blipFill>
              <p:spPr>
                <a:xfrm>
                  <a:off x="4011664" y="2785492"/>
                  <a:ext cx="430184" cy="102696"/>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614" name="Ink 613">
                  <a:extLst>
                    <a:ext uri="{FF2B5EF4-FFF2-40B4-BE49-F238E27FC236}">
                      <a16:creationId xmlns:a16="http://schemas.microsoft.com/office/drawing/2014/main" id="{BCA81D20-5369-7925-F8ED-691C001150E1}"/>
                    </a:ext>
                  </a:extLst>
                </p14:cNvPr>
                <p14:cNvContentPartPr/>
                <p14:nvPr/>
              </p14:nvContentPartPr>
              <p14:xfrm>
                <a:off x="4077315" y="3197188"/>
                <a:ext cx="335374" cy="62573"/>
              </p14:xfrm>
            </p:contentPart>
          </mc:Choice>
          <mc:Fallback>
            <p:pic>
              <p:nvPicPr>
                <p:cNvPr id="614" name="Ink 613">
                  <a:extLst>
                    <a:ext uri="{FF2B5EF4-FFF2-40B4-BE49-F238E27FC236}">
                      <a16:creationId xmlns:a16="http://schemas.microsoft.com/office/drawing/2014/main" id="{BCA81D20-5369-7925-F8ED-691C001150E1}"/>
                    </a:ext>
                  </a:extLst>
                </p:cNvPr>
                <p:cNvPicPr/>
                <p:nvPr/>
              </p:nvPicPr>
              <p:blipFill>
                <a:blip r:embed="rId128"/>
                <a:stretch>
                  <a:fillRect/>
                </a:stretch>
              </p:blipFill>
              <p:spPr>
                <a:xfrm>
                  <a:off x="4056684" y="3176649"/>
                  <a:ext cx="376156" cy="102696"/>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615" name="Ink 614">
                  <a:extLst>
                    <a:ext uri="{FF2B5EF4-FFF2-40B4-BE49-F238E27FC236}">
                      <a16:creationId xmlns:a16="http://schemas.microsoft.com/office/drawing/2014/main" id="{2048ECF5-51F2-0F10-F031-0FEF01637057}"/>
                    </a:ext>
                  </a:extLst>
                </p14:cNvPr>
                <p14:cNvContentPartPr/>
                <p14:nvPr/>
              </p14:nvContentPartPr>
              <p14:xfrm>
                <a:off x="4068296" y="3575590"/>
                <a:ext cx="353412" cy="70876"/>
              </p14:xfrm>
            </p:contentPart>
          </mc:Choice>
          <mc:Fallback>
            <p:pic>
              <p:nvPicPr>
                <p:cNvPr id="615" name="Ink 614">
                  <a:extLst>
                    <a:ext uri="{FF2B5EF4-FFF2-40B4-BE49-F238E27FC236}">
                      <a16:creationId xmlns:a16="http://schemas.microsoft.com/office/drawing/2014/main" id="{2048ECF5-51F2-0F10-F031-0FEF01637057}"/>
                    </a:ext>
                  </a:extLst>
                </p:cNvPr>
                <p:cNvPicPr/>
                <p:nvPr/>
              </p:nvPicPr>
              <p:blipFill>
                <a:blip r:embed="rId130"/>
                <a:stretch>
                  <a:fillRect/>
                </a:stretch>
              </p:blipFill>
              <p:spPr>
                <a:xfrm>
                  <a:off x="4047676" y="3554998"/>
                  <a:ext cx="394172" cy="111582"/>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616" name="Ink 615">
                  <a:extLst>
                    <a:ext uri="{FF2B5EF4-FFF2-40B4-BE49-F238E27FC236}">
                      <a16:creationId xmlns:a16="http://schemas.microsoft.com/office/drawing/2014/main" id="{3CA340E4-5C6D-22BA-9669-CDCCF1BD3E40}"/>
                    </a:ext>
                  </a:extLst>
                </p14:cNvPr>
                <p14:cNvContentPartPr/>
                <p14:nvPr/>
              </p14:nvContentPartPr>
              <p14:xfrm>
                <a:off x="4113394" y="3960223"/>
                <a:ext cx="272232" cy="62573"/>
              </p14:xfrm>
            </p:contentPart>
          </mc:Choice>
          <mc:Fallback>
            <p:pic>
              <p:nvPicPr>
                <p:cNvPr id="616" name="Ink 615">
                  <a:extLst>
                    <a:ext uri="{FF2B5EF4-FFF2-40B4-BE49-F238E27FC236}">
                      <a16:creationId xmlns:a16="http://schemas.microsoft.com/office/drawing/2014/main" id="{3CA340E4-5C6D-22BA-9669-CDCCF1BD3E40}"/>
                    </a:ext>
                  </a:extLst>
                </p:cNvPr>
                <p:cNvPicPr/>
                <p:nvPr/>
              </p:nvPicPr>
              <p:blipFill>
                <a:blip r:embed="rId132"/>
                <a:stretch>
                  <a:fillRect/>
                </a:stretch>
              </p:blipFill>
              <p:spPr>
                <a:xfrm>
                  <a:off x="4093229" y="3939684"/>
                  <a:ext cx="313043" cy="103174"/>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617" name="Ink 616">
                  <a:extLst>
                    <a:ext uri="{FF2B5EF4-FFF2-40B4-BE49-F238E27FC236}">
                      <a16:creationId xmlns:a16="http://schemas.microsoft.com/office/drawing/2014/main" id="{D7886322-E275-301B-E4B7-DD920E871FAD}"/>
                    </a:ext>
                  </a:extLst>
                </p14:cNvPr>
                <p14:cNvContentPartPr/>
                <p14:nvPr/>
              </p14:nvContentPartPr>
              <p14:xfrm>
                <a:off x="1946555" y="4217330"/>
                <a:ext cx="29880" cy="147960"/>
              </p14:xfrm>
            </p:contentPart>
          </mc:Choice>
          <mc:Fallback>
            <p:pic>
              <p:nvPicPr>
                <p:cNvPr id="617" name="Ink 616">
                  <a:extLst>
                    <a:ext uri="{FF2B5EF4-FFF2-40B4-BE49-F238E27FC236}">
                      <a16:creationId xmlns:a16="http://schemas.microsoft.com/office/drawing/2014/main" id="{D7886322-E275-301B-E4B7-DD920E871FAD}"/>
                    </a:ext>
                  </a:extLst>
                </p:cNvPr>
                <p:cNvPicPr/>
                <p:nvPr/>
              </p:nvPicPr>
              <p:blipFill>
                <a:blip r:embed="rId134"/>
                <a:stretch>
                  <a:fillRect/>
                </a:stretch>
              </p:blipFill>
              <p:spPr>
                <a:xfrm>
                  <a:off x="1919085" y="4190036"/>
                  <a:ext cx="84821" cy="202068"/>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618" name="Ink 617">
                  <a:extLst>
                    <a:ext uri="{FF2B5EF4-FFF2-40B4-BE49-F238E27FC236}">
                      <a16:creationId xmlns:a16="http://schemas.microsoft.com/office/drawing/2014/main" id="{FEC4D303-DE76-CED9-3283-3D8DABA6A071}"/>
                    </a:ext>
                  </a:extLst>
                </p14:cNvPr>
                <p14:cNvContentPartPr/>
                <p14:nvPr/>
              </p14:nvContentPartPr>
              <p14:xfrm>
                <a:off x="1946555" y="4128770"/>
                <a:ext cx="29880" cy="147960"/>
              </p14:xfrm>
            </p:contentPart>
          </mc:Choice>
          <mc:Fallback>
            <p:pic>
              <p:nvPicPr>
                <p:cNvPr id="618" name="Ink 617">
                  <a:extLst>
                    <a:ext uri="{FF2B5EF4-FFF2-40B4-BE49-F238E27FC236}">
                      <a16:creationId xmlns:a16="http://schemas.microsoft.com/office/drawing/2014/main" id="{FEC4D303-DE76-CED9-3283-3D8DABA6A071}"/>
                    </a:ext>
                  </a:extLst>
                </p:cNvPr>
                <p:cNvPicPr/>
                <p:nvPr/>
              </p:nvPicPr>
              <p:blipFill>
                <a:blip r:embed="rId136"/>
                <a:stretch>
                  <a:fillRect/>
                </a:stretch>
              </p:blipFill>
              <p:spPr>
                <a:xfrm>
                  <a:off x="1919085" y="4101476"/>
                  <a:ext cx="84821" cy="202068"/>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619" name="Ink 618">
                  <a:extLst>
                    <a:ext uri="{FF2B5EF4-FFF2-40B4-BE49-F238E27FC236}">
                      <a16:creationId xmlns:a16="http://schemas.microsoft.com/office/drawing/2014/main" id="{8693AB19-C814-292E-1EF9-CC2D9F558C49}"/>
                    </a:ext>
                  </a:extLst>
                </p14:cNvPr>
                <p14:cNvContentPartPr/>
                <p14:nvPr/>
              </p14:nvContentPartPr>
              <p14:xfrm>
                <a:off x="1887515" y="4319930"/>
                <a:ext cx="147960" cy="163800"/>
              </p14:xfrm>
            </p:contentPart>
          </mc:Choice>
          <mc:Fallback>
            <p:pic>
              <p:nvPicPr>
                <p:cNvPr id="619" name="Ink 618">
                  <a:extLst>
                    <a:ext uri="{FF2B5EF4-FFF2-40B4-BE49-F238E27FC236}">
                      <a16:creationId xmlns:a16="http://schemas.microsoft.com/office/drawing/2014/main" id="{8693AB19-C814-292E-1EF9-CC2D9F558C49}"/>
                    </a:ext>
                  </a:extLst>
                </p:cNvPr>
                <p:cNvPicPr/>
                <p:nvPr/>
              </p:nvPicPr>
              <p:blipFill>
                <a:blip r:embed="rId138"/>
                <a:stretch>
                  <a:fillRect/>
                </a:stretch>
              </p:blipFill>
              <p:spPr>
                <a:xfrm>
                  <a:off x="1860133" y="4292550"/>
                  <a:ext cx="202724" cy="21856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620" name="Ink 619">
                  <a:extLst>
                    <a:ext uri="{FF2B5EF4-FFF2-40B4-BE49-F238E27FC236}">
                      <a16:creationId xmlns:a16="http://schemas.microsoft.com/office/drawing/2014/main" id="{54F77DE1-E19D-9F82-284D-F4D7E2350DF6}"/>
                    </a:ext>
                  </a:extLst>
                </p14:cNvPr>
                <p14:cNvContentPartPr/>
                <p14:nvPr/>
              </p14:nvContentPartPr>
              <p14:xfrm>
                <a:off x="1459835" y="4335410"/>
                <a:ext cx="398520" cy="111240"/>
              </p14:xfrm>
            </p:contentPart>
          </mc:Choice>
          <mc:Fallback>
            <p:pic>
              <p:nvPicPr>
                <p:cNvPr id="620" name="Ink 619">
                  <a:extLst>
                    <a:ext uri="{FF2B5EF4-FFF2-40B4-BE49-F238E27FC236}">
                      <a16:creationId xmlns:a16="http://schemas.microsoft.com/office/drawing/2014/main" id="{54F77DE1-E19D-9F82-284D-F4D7E2350DF6}"/>
                    </a:ext>
                  </a:extLst>
                </p:cNvPr>
                <p:cNvPicPr/>
                <p:nvPr/>
              </p:nvPicPr>
              <p:blipFill>
                <a:blip r:embed="rId140"/>
                <a:stretch>
                  <a:fillRect/>
                </a:stretch>
              </p:blipFill>
              <p:spPr>
                <a:xfrm>
                  <a:off x="1432500" y="4308079"/>
                  <a:ext cx="452711" cy="165422"/>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621" name="Ink 620">
                  <a:extLst>
                    <a:ext uri="{FF2B5EF4-FFF2-40B4-BE49-F238E27FC236}">
                      <a16:creationId xmlns:a16="http://schemas.microsoft.com/office/drawing/2014/main" id="{F7E0FFB1-6FBD-C72F-D64F-9DC8E682EAE7}"/>
                    </a:ext>
                  </a:extLst>
                </p14:cNvPr>
                <p14:cNvContentPartPr/>
                <p14:nvPr/>
              </p14:nvContentPartPr>
              <p14:xfrm>
                <a:off x="1356515" y="4291130"/>
                <a:ext cx="103680" cy="133200"/>
              </p14:xfrm>
            </p:contentPart>
          </mc:Choice>
          <mc:Fallback>
            <p:pic>
              <p:nvPicPr>
                <p:cNvPr id="621" name="Ink 620">
                  <a:extLst>
                    <a:ext uri="{FF2B5EF4-FFF2-40B4-BE49-F238E27FC236}">
                      <a16:creationId xmlns:a16="http://schemas.microsoft.com/office/drawing/2014/main" id="{F7E0FFB1-6FBD-C72F-D64F-9DC8E682EAE7}"/>
                    </a:ext>
                  </a:extLst>
                </p:cNvPr>
                <p:cNvPicPr/>
                <p:nvPr/>
              </p:nvPicPr>
              <p:blipFill>
                <a:blip r:embed="rId142"/>
                <a:stretch>
                  <a:fillRect/>
                </a:stretch>
              </p:blipFill>
              <p:spPr>
                <a:xfrm>
                  <a:off x="1329635" y="4263819"/>
                  <a:ext cx="157920" cy="187342"/>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622" name="Ink 621">
                  <a:extLst>
                    <a:ext uri="{FF2B5EF4-FFF2-40B4-BE49-F238E27FC236}">
                      <a16:creationId xmlns:a16="http://schemas.microsoft.com/office/drawing/2014/main" id="{E5905B1C-323C-F64B-542F-C30E9FC89F9C}"/>
                    </a:ext>
                  </a:extLst>
                </p14:cNvPr>
                <p14:cNvContentPartPr/>
                <p14:nvPr/>
              </p14:nvContentPartPr>
              <p14:xfrm>
                <a:off x="1327355" y="4136690"/>
                <a:ext cx="15120" cy="133200"/>
              </p14:xfrm>
            </p:contentPart>
          </mc:Choice>
          <mc:Fallback>
            <p:pic>
              <p:nvPicPr>
                <p:cNvPr id="622" name="Ink 621">
                  <a:extLst>
                    <a:ext uri="{FF2B5EF4-FFF2-40B4-BE49-F238E27FC236}">
                      <a16:creationId xmlns:a16="http://schemas.microsoft.com/office/drawing/2014/main" id="{E5905B1C-323C-F64B-542F-C30E9FC89F9C}"/>
                    </a:ext>
                  </a:extLst>
                </p:cNvPr>
                <p:cNvPicPr/>
                <p:nvPr/>
              </p:nvPicPr>
              <p:blipFill>
                <a:blip r:embed="rId144"/>
                <a:stretch>
                  <a:fillRect/>
                </a:stretch>
              </p:blipFill>
              <p:spPr>
                <a:xfrm>
                  <a:off x="1300422" y="4109379"/>
                  <a:ext cx="68513" cy="187342"/>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623" name="Ink 622">
                  <a:extLst>
                    <a:ext uri="{FF2B5EF4-FFF2-40B4-BE49-F238E27FC236}">
                      <a16:creationId xmlns:a16="http://schemas.microsoft.com/office/drawing/2014/main" id="{45F8D6FC-84D3-DB9E-C853-12D5E55DA896}"/>
                    </a:ext>
                  </a:extLst>
                </p14:cNvPr>
                <p14:cNvContentPartPr/>
                <p14:nvPr/>
              </p14:nvContentPartPr>
              <p14:xfrm>
                <a:off x="2049875" y="4365290"/>
                <a:ext cx="472320" cy="66960"/>
              </p14:xfrm>
            </p:contentPart>
          </mc:Choice>
          <mc:Fallback>
            <p:pic>
              <p:nvPicPr>
                <p:cNvPr id="623" name="Ink 622">
                  <a:extLst>
                    <a:ext uri="{FF2B5EF4-FFF2-40B4-BE49-F238E27FC236}">
                      <a16:creationId xmlns:a16="http://schemas.microsoft.com/office/drawing/2014/main" id="{45F8D6FC-84D3-DB9E-C853-12D5E55DA896}"/>
                    </a:ext>
                  </a:extLst>
                </p:cNvPr>
                <p:cNvPicPr/>
                <p:nvPr/>
              </p:nvPicPr>
              <p:blipFill>
                <a:blip r:embed="rId146"/>
                <a:stretch>
                  <a:fillRect/>
                </a:stretch>
              </p:blipFill>
              <p:spPr>
                <a:xfrm>
                  <a:off x="2022543" y="4338028"/>
                  <a:ext cx="526505" cy="121006"/>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624" name="Ink 623">
                  <a:extLst>
                    <a:ext uri="{FF2B5EF4-FFF2-40B4-BE49-F238E27FC236}">
                      <a16:creationId xmlns:a16="http://schemas.microsoft.com/office/drawing/2014/main" id="{DC7F3095-0D58-A8DE-C49B-7683F34ECC6D}"/>
                    </a:ext>
                  </a:extLst>
                </p14:cNvPr>
                <p14:cNvContentPartPr/>
                <p14:nvPr/>
              </p14:nvContentPartPr>
              <p14:xfrm>
                <a:off x="2551355" y="4283930"/>
                <a:ext cx="162720" cy="221760"/>
              </p14:xfrm>
            </p:contentPart>
          </mc:Choice>
          <mc:Fallback>
            <p:pic>
              <p:nvPicPr>
                <p:cNvPr id="624" name="Ink 623">
                  <a:extLst>
                    <a:ext uri="{FF2B5EF4-FFF2-40B4-BE49-F238E27FC236}">
                      <a16:creationId xmlns:a16="http://schemas.microsoft.com/office/drawing/2014/main" id="{DC7F3095-0D58-A8DE-C49B-7683F34ECC6D}"/>
                    </a:ext>
                  </a:extLst>
                </p:cNvPr>
                <p:cNvPicPr/>
                <p:nvPr/>
              </p:nvPicPr>
              <p:blipFill>
                <a:blip r:embed="rId148"/>
                <a:stretch>
                  <a:fillRect/>
                </a:stretch>
              </p:blipFill>
              <p:spPr>
                <a:xfrm>
                  <a:off x="2523995" y="4256629"/>
                  <a:ext cx="216960" cy="275883"/>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625" name="Ink 624">
                  <a:extLst>
                    <a:ext uri="{FF2B5EF4-FFF2-40B4-BE49-F238E27FC236}">
                      <a16:creationId xmlns:a16="http://schemas.microsoft.com/office/drawing/2014/main" id="{793E89A0-8F55-9A32-286A-2A32577B5293}"/>
                    </a:ext>
                  </a:extLst>
                </p14:cNvPr>
                <p14:cNvContentPartPr/>
                <p14:nvPr/>
              </p14:nvContentPartPr>
              <p14:xfrm>
                <a:off x="2625155" y="4106810"/>
                <a:ext cx="52920" cy="199440"/>
              </p14:xfrm>
            </p:contentPart>
          </mc:Choice>
          <mc:Fallback>
            <p:pic>
              <p:nvPicPr>
                <p:cNvPr id="625" name="Ink 624">
                  <a:extLst>
                    <a:ext uri="{FF2B5EF4-FFF2-40B4-BE49-F238E27FC236}">
                      <a16:creationId xmlns:a16="http://schemas.microsoft.com/office/drawing/2014/main" id="{793E89A0-8F55-9A32-286A-2A32577B5293}"/>
                    </a:ext>
                  </a:extLst>
                </p:cNvPr>
                <p:cNvPicPr/>
                <p:nvPr/>
              </p:nvPicPr>
              <p:blipFill>
                <a:blip r:embed="rId150"/>
                <a:stretch>
                  <a:fillRect/>
                </a:stretch>
              </p:blipFill>
              <p:spPr>
                <a:xfrm>
                  <a:off x="2597733" y="4079483"/>
                  <a:ext cx="107764" cy="254094"/>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626" name="Ink 625">
                  <a:extLst>
                    <a:ext uri="{FF2B5EF4-FFF2-40B4-BE49-F238E27FC236}">
                      <a16:creationId xmlns:a16="http://schemas.microsoft.com/office/drawing/2014/main" id="{EB7BA0BF-17D5-4AD0-F5AE-48545ADD503E}"/>
                    </a:ext>
                  </a:extLst>
                </p14:cNvPr>
                <p14:cNvContentPartPr/>
                <p14:nvPr/>
              </p14:nvContentPartPr>
              <p14:xfrm>
                <a:off x="2728115" y="4387250"/>
                <a:ext cx="487080" cy="81360"/>
              </p14:xfrm>
            </p:contentPart>
          </mc:Choice>
          <mc:Fallback>
            <p:pic>
              <p:nvPicPr>
                <p:cNvPr id="626" name="Ink 625">
                  <a:extLst>
                    <a:ext uri="{FF2B5EF4-FFF2-40B4-BE49-F238E27FC236}">
                      <a16:creationId xmlns:a16="http://schemas.microsoft.com/office/drawing/2014/main" id="{EB7BA0BF-17D5-4AD0-F5AE-48545ADD503E}"/>
                    </a:ext>
                  </a:extLst>
                </p:cNvPr>
                <p:cNvPicPr/>
                <p:nvPr/>
              </p:nvPicPr>
              <p:blipFill>
                <a:blip r:embed="rId152"/>
                <a:stretch>
                  <a:fillRect/>
                </a:stretch>
              </p:blipFill>
              <p:spPr>
                <a:xfrm>
                  <a:off x="2701242" y="4359970"/>
                  <a:ext cx="541787" cy="13544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627" name="Ink 626">
                  <a:extLst>
                    <a:ext uri="{FF2B5EF4-FFF2-40B4-BE49-F238E27FC236}">
                      <a16:creationId xmlns:a16="http://schemas.microsoft.com/office/drawing/2014/main" id="{CBB76AC3-99FA-F9F5-5AE5-91F7A2F1AFB5}"/>
                    </a:ext>
                  </a:extLst>
                </p14:cNvPr>
                <p14:cNvContentPartPr/>
                <p14:nvPr/>
              </p14:nvContentPartPr>
              <p14:xfrm>
                <a:off x="3244355" y="4309130"/>
                <a:ext cx="147960" cy="181440"/>
              </p14:xfrm>
            </p:contentPart>
          </mc:Choice>
          <mc:Fallback>
            <p:pic>
              <p:nvPicPr>
                <p:cNvPr id="627" name="Ink 626">
                  <a:extLst>
                    <a:ext uri="{FF2B5EF4-FFF2-40B4-BE49-F238E27FC236}">
                      <a16:creationId xmlns:a16="http://schemas.microsoft.com/office/drawing/2014/main" id="{CBB76AC3-99FA-F9F5-5AE5-91F7A2F1AFB5}"/>
                    </a:ext>
                  </a:extLst>
                </p:cNvPr>
                <p:cNvPicPr/>
                <p:nvPr/>
              </p:nvPicPr>
              <p:blipFill>
                <a:blip r:embed="rId154"/>
                <a:stretch>
                  <a:fillRect/>
                </a:stretch>
              </p:blipFill>
              <p:spPr>
                <a:xfrm>
                  <a:off x="3216973" y="4281842"/>
                  <a:ext cx="202724" cy="235537"/>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628" name="Ink 627">
                  <a:extLst>
                    <a:ext uri="{FF2B5EF4-FFF2-40B4-BE49-F238E27FC236}">
                      <a16:creationId xmlns:a16="http://schemas.microsoft.com/office/drawing/2014/main" id="{783F7715-C580-B026-7EA6-C66CEE720755}"/>
                    </a:ext>
                  </a:extLst>
                </p14:cNvPr>
                <p14:cNvContentPartPr/>
                <p14:nvPr/>
              </p14:nvContentPartPr>
              <p14:xfrm>
                <a:off x="3273875" y="4121570"/>
                <a:ext cx="74160" cy="184680"/>
              </p14:xfrm>
            </p:contentPart>
          </mc:Choice>
          <mc:Fallback>
            <p:pic>
              <p:nvPicPr>
                <p:cNvPr id="628" name="Ink 627">
                  <a:extLst>
                    <a:ext uri="{FF2B5EF4-FFF2-40B4-BE49-F238E27FC236}">
                      <a16:creationId xmlns:a16="http://schemas.microsoft.com/office/drawing/2014/main" id="{783F7715-C580-B026-7EA6-C66CEE720755}"/>
                    </a:ext>
                  </a:extLst>
                </p:cNvPr>
                <p:cNvPicPr/>
                <p:nvPr/>
              </p:nvPicPr>
              <p:blipFill>
                <a:blip r:embed="rId156"/>
                <a:stretch>
                  <a:fillRect/>
                </a:stretch>
              </p:blipFill>
              <p:spPr>
                <a:xfrm>
                  <a:off x="3246603" y="4094228"/>
                  <a:ext cx="128225" cy="239364"/>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629" name="Ink 628">
                  <a:extLst>
                    <a:ext uri="{FF2B5EF4-FFF2-40B4-BE49-F238E27FC236}">
                      <a16:creationId xmlns:a16="http://schemas.microsoft.com/office/drawing/2014/main" id="{73F5A642-ADD1-C53F-C18C-61EE3F3C4E4A}"/>
                    </a:ext>
                  </a:extLst>
                </p14:cNvPr>
                <p14:cNvContentPartPr/>
                <p14:nvPr/>
              </p14:nvContentPartPr>
              <p14:xfrm>
                <a:off x="3495275" y="4328210"/>
                <a:ext cx="369000" cy="81720"/>
              </p14:xfrm>
            </p:contentPart>
          </mc:Choice>
          <mc:Fallback>
            <p:pic>
              <p:nvPicPr>
                <p:cNvPr id="629" name="Ink 628">
                  <a:extLst>
                    <a:ext uri="{FF2B5EF4-FFF2-40B4-BE49-F238E27FC236}">
                      <a16:creationId xmlns:a16="http://schemas.microsoft.com/office/drawing/2014/main" id="{73F5A642-ADD1-C53F-C18C-61EE3F3C4E4A}"/>
                    </a:ext>
                  </a:extLst>
                </p:cNvPr>
                <p:cNvPicPr/>
                <p:nvPr/>
              </p:nvPicPr>
              <p:blipFill>
                <a:blip r:embed="rId158"/>
                <a:stretch>
                  <a:fillRect/>
                </a:stretch>
              </p:blipFill>
              <p:spPr>
                <a:xfrm>
                  <a:off x="3467959" y="4300810"/>
                  <a:ext cx="423152" cy="13652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630" name="Ink 629">
                  <a:extLst>
                    <a:ext uri="{FF2B5EF4-FFF2-40B4-BE49-F238E27FC236}">
                      <a16:creationId xmlns:a16="http://schemas.microsoft.com/office/drawing/2014/main" id="{D56AA31A-1F82-C03F-3378-581E9F2E9540}"/>
                    </a:ext>
                  </a:extLst>
                </p14:cNvPr>
                <p14:cNvContentPartPr/>
                <p14:nvPr/>
              </p14:nvContentPartPr>
              <p14:xfrm>
                <a:off x="3893435" y="4321010"/>
                <a:ext cx="200160" cy="162720"/>
              </p14:xfrm>
            </p:contentPart>
          </mc:Choice>
          <mc:Fallback>
            <p:pic>
              <p:nvPicPr>
                <p:cNvPr id="630" name="Ink 629">
                  <a:extLst>
                    <a:ext uri="{FF2B5EF4-FFF2-40B4-BE49-F238E27FC236}">
                      <a16:creationId xmlns:a16="http://schemas.microsoft.com/office/drawing/2014/main" id="{D56AA31A-1F82-C03F-3378-581E9F2E9540}"/>
                    </a:ext>
                  </a:extLst>
                </p:cNvPr>
                <p:cNvPicPr/>
                <p:nvPr/>
              </p:nvPicPr>
              <p:blipFill>
                <a:blip r:embed="rId160"/>
                <a:stretch>
                  <a:fillRect/>
                </a:stretch>
              </p:blipFill>
              <p:spPr>
                <a:xfrm>
                  <a:off x="3866140" y="4293650"/>
                  <a:ext cx="254270" cy="21696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631" name="Ink 630">
                  <a:extLst>
                    <a:ext uri="{FF2B5EF4-FFF2-40B4-BE49-F238E27FC236}">
                      <a16:creationId xmlns:a16="http://schemas.microsoft.com/office/drawing/2014/main" id="{6E0733BA-47CA-C4C0-9E02-4617C21B21CE}"/>
                    </a:ext>
                  </a:extLst>
                </p14:cNvPr>
                <p14:cNvContentPartPr/>
                <p14:nvPr/>
              </p14:nvContentPartPr>
              <p14:xfrm>
                <a:off x="3967235" y="4106810"/>
                <a:ext cx="74160" cy="207000"/>
              </p14:xfrm>
            </p:contentPart>
          </mc:Choice>
          <mc:Fallback>
            <p:pic>
              <p:nvPicPr>
                <p:cNvPr id="631" name="Ink 630">
                  <a:extLst>
                    <a:ext uri="{FF2B5EF4-FFF2-40B4-BE49-F238E27FC236}">
                      <a16:creationId xmlns:a16="http://schemas.microsoft.com/office/drawing/2014/main" id="{6E0733BA-47CA-C4C0-9E02-4617C21B21CE}"/>
                    </a:ext>
                  </a:extLst>
                </p:cNvPr>
                <p:cNvPicPr/>
                <p:nvPr/>
              </p:nvPicPr>
              <p:blipFill>
                <a:blip r:embed="rId162"/>
                <a:stretch>
                  <a:fillRect/>
                </a:stretch>
              </p:blipFill>
              <p:spPr>
                <a:xfrm>
                  <a:off x="3939963" y="4079434"/>
                  <a:ext cx="128225" cy="261752"/>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632" name="Ink 631">
                  <a:extLst>
                    <a:ext uri="{FF2B5EF4-FFF2-40B4-BE49-F238E27FC236}">
                      <a16:creationId xmlns:a16="http://schemas.microsoft.com/office/drawing/2014/main" id="{AAD63008-DB4E-338B-ABD0-77550EA39514}"/>
                    </a:ext>
                  </a:extLst>
                </p14:cNvPr>
                <p14:cNvContentPartPr/>
                <p14:nvPr/>
              </p14:nvContentPartPr>
              <p14:xfrm>
                <a:off x="4158755" y="4350170"/>
                <a:ext cx="265680" cy="51840"/>
              </p14:xfrm>
            </p:contentPart>
          </mc:Choice>
          <mc:Fallback>
            <p:pic>
              <p:nvPicPr>
                <p:cNvPr id="632" name="Ink 631">
                  <a:extLst>
                    <a:ext uri="{FF2B5EF4-FFF2-40B4-BE49-F238E27FC236}">
                      <a16:creationId xmlns:a16="http://schemas.microsoft.com/office/drawing/2014/main" id="{AAD63008-DB4E-338B-ABD0-77550EA39514}"/>
                    </a:ext>
                  </a:extLst>
                </p:cNvPr>
                <p:cNvPicPr/>
                <p:nvPr/>
              </p:nvPicPr>
              <p:blipFill>
                <a:blip r:embed="rId164"/>
                <a:stretch>
                  <a:fillRect/>
                </a:stretch>
              </p:blipFill>
              <p:spPr>
                <a:xfrm>
                  <a:off x="4131420" y="4323290"/>
                  <a:ext cx="320351"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633" name="Ink 632">
                  <a:extLst>
                    <a:ext uri="{FF2B5EF4-FFF2-40B4-BE49-F238E27FC236}">
                      <a16:creationId xmlns:a16="http://schemas.microsoft.com/office/drawing/2014/main" id="{03194BCC-A8B6-970E-06FF-73EF35CC72D4}"/>
                    </a:ext>
                  </a:extLst>
                </p14:cNvPr>
                <p14:cNvContentPartPr/>
                <p14:nvPr/>
              </p14:nvContentPartPr>
              <p14:xfrm>
                <a:off x="4498235" y="4136690"/>
                <a:ext cx="29880" cy="125640"/>
              </p14:xfrm>
            </p:contentPart>
          </mc:Choice>
          <mc:Fallback>
            <p:pic>
              <p:nvPicPr>
                <p:cNvPr id="633" name="Ink 632">
                  <a:extLst>
                    <a:ext uri="{FF2B5EF4-FFF2-40B4-BE49-F238E27FC236}">
                      <a16:creationId xmlns:a16="http://schemas.microsoft.com/office/drawing/2014/main" id="{03194BCC-A8B6-970E-06FF-73EF35CC72D4}"/>
                    </a:ext>
                  </a:extLst>
                </p:cNvPr>
                <p:cNvPicPr/>
                <p:nvPr/>
              </p:nvPicPr>
              <p:blipFill>
                <a:blip r:embed="rId166"/>
                <a:stretch>
                  <a:fillRect/>
                </a:stretch>
              </p:blipFill>
              <p:spPr>
                <a:xfrm>
                  <a:off x="4470765" y="4109356"/>
                  <a:ext cx="84821" cy="179828"/>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634" name="Ink 633">
                  <a:extLst>
                    <a:ext uri="{FF2B5EF4-FFF2-40B4-BE49-F238E27FC236}">
                      <a16:creationId xmlns:a16="http://schemas.microsoft.com/office/drawing/2014/main" id="{39123025-0E33-1E02-7E52-454AD14A5CC0}"/>
                    </a:ext>
                  </a:extLst>
                </p14:cNvPr>
                <p14:cNvContentPartPr/>
                <p14:nvPr/>
              </p14:nvContentPartPr>
              <p14:xfrm>
                <a:off x="1902275" y="4714850"/>
                <a:ext cx="155880" cy="144360"/>
              </p14:xfrm>
            </p:contentPart>
          </mc:Choice>
          <mc:Fallback>
            <p:pic>
              <p:nvPicPr>
                <p:cNvPr id="634" name="Ink 633">
                  <a:extLst>
                    <a:ext uri="{FF2B5EF4-FFF2-40B4-BE49-F238E27FC236}">
                      <a16:creationId xmlns:a16="http://schemas.microsoft.com/office/drawing/2014/main" id="{39123025-0E33-1E02-7E52-454AD14A5CC0}"/>
                    </a:ext>
                  </a:extLst>
                </p:cNvPr>
                <p:cNvPicPr/>
                <p:nvPr/>
              </p:nvPicPr>
              <p:blipFill>
                <a:blip r:embed="rId168"/>
                <a:stretch>
                  <a:fillRect/>
                </a:stretch>
              </p:blipFill>
              <p:spPr>
                <a:xfrm>
                  <a:off x="1874936" y="4687992"/>
                  <a:ext cx="210558" cy="199035"/>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635" name="Ink 634">
                  <a:extLst>
                    <a:ext uri="{FF2B5EF4-FFF2-40B4-BE49-F238E27FC236}">
                      <a16:creationId xmlns:a16="http://schemas.microsoft.com/office/drawing/2014/main" id="{CC4217CF-44F1-B667-A399-D269E330F109}"/>
                    </a:ext>
                  </a:extLst>
                </p14:cNvPr>
                <p14:cNvContentPartPr/>
                <p14:nvPr/>
              </p14:nvContentPartPr>
              <p14:xfrm>
                <a:off x="2551355" y="4726370"/>
                <a:ext cx="133200" cy="129960"/>
              </p14:xfrm>
            </p:contentPart>
          </mc:Choice>
          <mc:Fallback>
            <p:pic>
              <p:nvPicPr>
                <p:cNvPr id="635" name="Ink 634">
                  <a:extLst>
                    <a:ext uri="{FF2B5EF4-FFF2-40B4-BE49-F238E27FC236}">
                      <a16:creationId xmlns:a16="http://schemas.microsoft.com/office/drawing/2014/main" id="{CC4217CF-44F1-B667-A399-D269E330F109}"/>
                    </a:ext>
                  </a:extLst>
                </p:cNvPr>
                <p:cNvPicPr/>
                <p:nvPr/>
              </p:nvPicPr>
              <p:blipFill>
                <a:blip r:embed="rId170"/>
                <a:stretch>
                  <a:fillRect/>
                </a:stretch>
              </p:blipFill>
              <p:spPr>
                <a:xfrm>
                  <a:off x="2524044" y="4699035"/>
                  <a:ext cx="187342" cy="18415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636" name="Ink 635">
                  <a:extLst>
                    <a:ext uri="{FF2B5EF4-FFF2-40B4-BE49-F238E27FC236}">
                      <a16:creationId xmlns:a16="http://schemas.microsoft.com/office/drawing/2014/main" id="{958CD3DD-007E-2AD7-6A1F-C6D488B15959}"/>
                    </a:ext>
                  </a:extLst>
                </p14:cNvPr>
                <p14:cNvContentPartPr/>
                <p14:nvPr/>
              </p14:nvContentPartPr>
              <p14:xfrm>
                <a:off x="2610395" y="4512530"/>
                <a:ext cx="29880" cy="191880"/>
              </p14:xfrm>
            </p:contentPart>
          </mc:Choice>
          <mc:Fallback>
            <p:pic>
              <p:nvPicPr>
                <p:cNvPr id="636" name="Ink 635">
                  <a:extLst>
                    <a:ext uri="{FF2B5EF4-FFF2-40B4-BE49-F238E27FC236}">
                      <a16:creationId xmlns:a16="http://schemas.microsoft.com/office/drawing/2014/main" id="{958CD3DD-007E-2AD7-6A1F-C6D488B15959}"/>
                    </a:ext>
                  </a:extLst>
                </p:cNvPr>
                <p:cNvPicPr/>
                <p:nvPr/>
              </p:nvPicPr>
              <p:blipFill>
                <a:blip r:embed="rId172"/>
                <a:stretch>
                  <a:fillRect/>
                </a:stretch>
              </p:blipFill>
              <p:spPr>
                <a:xfrm>
                  <a:off x="2582925" y="4485187"/>
                  <a:ext cx="84821" cy="246566"/>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637" name="Ink 636">
                  <a:extLst>
                    <a:ext uri="{FF2B5EF4-FFF2-40B4-BE49-F238E27FC236}">
                      <a16:creationId xmlns:a16="http://schemas.microsoft.com/office/drawing/2014/main" id="{E25240E6-B329-4A9A-1E9A-3D73E6CC97CD}"/>
                    </a:ext>
                  </a:extLst>
                </p14:cNvPr>
                <p14:cNvContentPartPr/>
                <p14:nvPr/>
              </p14:nvContentPartPr>
              <p14:xfrm>
                <a:off x="1976075" y="4512530"/>
                <a:ext cx="44640" cy="191880"/>
              </p14:xfrm>
            </p:contentPart>
          </mc:Choice>
          <mc:Fallback>
            <p:pic>
              <p:nvPicPr>
                <p:cNvPr id="637" name="Ink 636">
                  <a:extLst>
                    <a:ext uri="{FF2B5EF4-FFF2-40B4-BE49-F238E27FC236}">
                      <a16:creationId xmlns:a16="http://schemas.microsoft.com/office/drawing/2014/main" id="{E25240E6-B329-4A9A-1E9A-3D73E6CC97CD}"/>
                    </a:ext>
                  </a:extLst>
                </p:cNvPr>
                <p:cNvPicPr/>
                <p:nvPr/>
              </p:nvPicPr>
              <p:blipFill>
                <a:blip r:embed="rId174"/>
                <a:stretch>
                  <a:fillRect/>
                </a:stretch>
              </p:blipFill>
              <p:spPr>
                <a:xfrm>
                  <a:off x="1948715" y="4485187"/>
                  <a:ext cx="99360" cy="246566"/>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638" name="Ink 637">
                  <a:extLst>
                    <a:ext uri="{FF2B5EF4-FFF2-40B4-BE49-F238E27FC236}">
                      <a16:creationId xmlns:a16="http://schemas.microsoft.com/office/drawing/2014/main" id="{5A146740-4C0B-F086-F29F-9CD783F73F04}"/>
                    </a:ext>
                  </a:extLst>
                </p14:cNvPr>
                <p14:cNvContentPartPr/>
                <p14:nvPr/>
              </p14:nvContentPartPr>
              <p14:xfrm>
                <a:off x="2108915" y="4722410"/>
                <a:ext cx="472320" cy="100080"/>
              </p14:xfrm>
            </p:contentPart>
          </mc:Choice>
          <mc:Fallback>
            <p:pic>
              <p:nvPicPr>
                <p:cNvPr id="638" name="Ink 637">
                  <a:extLst>
                    <a:ext uri="{FF2B5EF4-FFF2-40B4-BE49-F238E27FC236}">
                      <a16:creationId xmlns:a16="http://schemas.microsoft.com/office/drawing/2014/main" id="{5A146740-4C0B-F086-F29F-9CD783F73F04}"/>
                    </a:ext>
                  </a:extLst>
                </p:cNvPr>
                <p:cNvPicPr/>
                <p:nvPr/>
              </p:nvPicPr>
              <p:blipFill>
                <a:blip r:embed="rId176"/>
                <a:stretch>
                  <a:fillRect/>
                </a:stretch>
              </p:blipFill>
              <p:spPr>
                <a:xfrm>
                  <a:off x="2081583" y="4695115"/>
                  <a:ext cx="526505" cy="15419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639" name="Ink 638">
                  <a:extLst>
                    <a:ext uri="{FF2B5EF4-FFF2-40B4-BE49-F238E27FC236}">
                      <a16:creationId xmlns:a16="http://schemas.microsoft.com/office/drawing/2014/main" id="{AE5262BE-D057-FB89-052E-A2547FF80CAF}"/>
                    </a:ext>
                  </a:extLst>
                </p14:cNvPr>
                <p14:cNvContentPartPr/>
                <p14:nvPr/>
              </p14:nvContentPartPr>
              <p14:xfrm>
                <a:off x="1651715" y="4748330"/>
                <a:ext cx="236160" cy="51840"/>
              </p14:xfrm>
            </p:contentPart>
          </mc:Choice>
          <mc:Fallback>
            <p:pic>
              <p:nvPicPr>
                <p:cNvPr id="639" name="Ink 638">
                  <a:extLst>
                    <a:ext uri="{FF2B5EF4-FFF2-40B4-BE49-F238E27FC236}">
                      <a16:creationId xmlns:a16="http://schemas.microsoft.com/office/drawing/2014/main" id="{AE5262BE-D057-FB89-052E-A2547FF80CAF}"/>
                    </a:ext>
                  </a:extLst>
                </p:cNvPr>
                <p:cNvPicPr/>
                <p:nvPr/>
              </p:nvPicPr>
              <p:blipFill>
                <a:blip r:embed="rId178"/>
                <a:stretch>
                  <a:fillRect/>
                </a:stretch>
              </p:blipFill>
              <p:spPr>
                <a:xfrm>
                  <a:off x="1624410" y="4720970"/>
                  <a:ext cx="29029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640" name="Ink 639">
                  <a:extLst>
                    <a:ext uri="{FF2B5EF4-FFF2-40B4-BE49-F238E27FC236}">
                      <a16:creationId xmlns:a16="http://schemas.microsoft.com/office/drawing/2014/main" id="{4B31D1A3-57AA-43EF-2CCC-81E125FF7CA3}"/>
                    </a:ext>
                  </a:extLst>
                </p14:cNvPr>
                <p14:cNvContentPartPr/>
                <p14:nvPr/>
              </p14:nvContentPartPr>
              <p14:xfrm>
                <a:off x="2713355" y="4756250"/>
                <a:ext cx="546120" cy="74160"/>
              </p14:xfrm>
            </p:contentPart>
          </mc:Choice>
          <mc:Fallback>
            <p:pic>
              <p:nvPicPr>
                <p:cNvPr id="640" name="Ink 639">
                  <a:extLst>
                    <a:ext uri="{FF2B5EF4-FFF2-40B4-BE49-F238E27FC236}">
                      <a16:creationId xmlns:a16="http://schemas.microsoft.com/office/drawing/2014/main" id="{4B31D1A3-57AA-43EF-2CCC-81E125FF7CA3}"/>
                    </a:ext>
                  </a:extLst>
                </p:cNvPr>
                <p:cNvPicPr/>
                <p:nvPr/>
              </p:nvPicPr>
              <p:blipFill>
                <a:blip r:embed="rId180"/>
                <a:stretch>
                  <a:fillRect/>
                </a:stretch>
              </p:blipFill>
              <p:spPr>
                <a:xfrm>
                  <a:off x="2686481" y="4728801"/>
                  <a:ext cx="600828" cy="129058"/>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641" name="Ink 640">
                  <a:extLst>
                    <a:ext uri="{FF2B5EF4-FFF2-40B4-BE49-F238E27FC236}">
                      <a16:creationId xmlns:a16="http://schemas.microsoft.com/office/drawing/2014/main" id="{A27E939C-644E-049C-9575-5119FEE11434}"/>
                    </a:ext>
                  </a:extLst>
                </p14:cNvPr>
                <p14:cNvContentPartPr/>
                <p14:nvPr/>
              </p14:nvContentPartPr>
              <p14:xfrm>
                <a:off x="3265595" y="4689650"/>
                <a:ext cx="164160" cy="169920"/>
              </p14:xfrm>
            </p:contentPart>
          </mc:Choice>
          <mc:Fallback>
            <p:pic>
              <p:nvPicPr>
                <p:cNvPr id="641" name="Ink 640">
                  <a:extLst>
                    <a:ext uri="{FF2B5EF4-FFF2-40B4-BE49-F238E27FC236}">
                      <a16:creationId xmlns:a16="http://schemas.microsoft.com/office/drawing/2014/main" id="{A27E939C-644E-049C-9575-5119FEE11434}"/>
                    </a:ext>
                  </a:extLst>
                </p:cNvPr>
                <p:cNvPicPr/>
                <p:nvPr/>
              </p:nvPicPr>
              <p:blipFill>
                <a:blip r:embed="rId182"/>
                <a:stretch>
                  <a:fillRect/>
                </a:stretch>
              </p:blipFill>
              <p:spPr>
                <a:xfrm>
                  <a:off x="3238793" y="4662290"/>
                  <a:ext cx="218242"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642" name="Ink 641">
                  <a:extLst>
                    <a:ext uri="{FF2B5EF4-FFF2-40B4-BE49-F238E27FC236}">
                      <a16:creationId xmlns:a16="http://schemas.microsoft.com/office/drawing/2014/main" id="{33CE0248-C48F-EFE8-9D9E-2130DF46C270}"/>
                    </a:ext>
                  </a:extLst>
                </p14:cNvPr>
                <p14:cNvContentPartPr/>
                <p14:nvPr/>
              </p14:nvContentPartPr>
              <p14:xfrm>
                <a:off x="3303395" y="4512530"/>
                <a:ext cx="88920" cy="177480"/>
              </p14:xfrm>
            </p:contentPart>
          </mc:Choice>
          <mc:Fallback>
            <p:pic>
              <p:nvPicPr>
                <p:cNvPr id="642" name="Ink 641">
                  <a:extLst>
                    <a:ext uri="{FF2B5EF4-FFF2-40B4-BE49-F238E27FC236}">
                      <a16:creationId xmlns:a16="http://schemas.microsoft.com/office/drawing/2014/main" id="{33CE0248-C48F-EFE8-9D9E-2130DF46C270}"/>
                    </a:ext>
                  </a:extLst>
                </p:cNvPr>
                <p:cNvPicPr/>
                <p:nvPr/>
              </p:nvPicPr>
              <p:blipFill>
                <a:blip r:embed="rId184"/>
                <a:stretch>
                  <a:fillRect/>
                </a:stretch>
              </p:blipFill>
              <p:spPr>
                <a:xfrm>
                  <a:off x="3275998" y="4485188"/>
                  <a:ext cx="143714" cy="231683"/>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643" name="Ink 642">
                  <a:extLst>
                    <a:ext uri="{FF2B5EF4-FFF2-40B4-BE49-F238E27FC236}">
                      <a16:creationId xmlns:a16="http://schemas.microsoft.com/office/drawing/2014/main" id="{1EDA8217-37D8-D445-F984-C63BF9F9A749}"/>
                    </a:ext>
                  </a:extLst>
                </p14:cNvPr>
                <p14:cNvContentPartPr/>
                <p14:nvPr/>
              </p14:nvContentPartPr>
              <p14:xfrm>
                <a:off x="3524795" y="4726370"/>
                <a:ext cx="369000" cy="103680"/>
              </p14:xfrm>
            </p:contentPart>
          </mc:Choice>
          <mc:Fallback>
            <p:pic>
              <p:nvPicPr>
                <p:cNvPr id="643" name="Ink 642">
                  <a:extLst>
                    <a:ext uri="{FF2B5EF4-FFF2-40B4-BE49-F238E27FC236}">
                      <a16:creationId xmlns:a16="http://schemas.microsoft.com/office/drawing/2014/main" id="{1EDA8217-37D8-D445-F984-C63BF9F9A749}"/>
                    </a:ext>
                  </a:extLst>
                </p:cNvPr>
                <p:cNvPicPr/>
                <p:nvPr/>
              </p:nvPicPr>
              <p:blipFill>
                <a:blip r:embed="rId186"/>
                <a:stretch>
                  <a:fillRect/>
                </a:stretch>
              </p:blipFill>
              <p:spPr>
                <a:xfrm>
                  <a:off x="3497479" y="4699136"/>
                  <a:ext cx="423152" cy="15767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644" name="Ink 643">
                  <a:extLst>
                    <a:ext uri="{FF2B5EF4-FFF2-40B4-BE49-F238E27FC236}">
                      <a16:creationId xmlns:a16="http://schemas.microsoft.com/office/drawing/2014/main" id="{DB7754AA-FCA0-598B-D3F6-24CFB7FE2629}"/>
                    </a:ext>
                  </a:extLst>
                </p14:cNvPr>
                <p14:cNvContentPartPr/>
                <p14:nvPr/>
              </p14:nvContentPartPr>
              <p14:xfrm>
                <a:off x="3922955" y="4684250"/>
                <a:ext cx="177480" cy="163800"/>
              </p14:xfrm>
            </p:contentPart>
          </mc:Choice>
          <mc:Fallback>
            <p:pic>
              <p:nvPicPr>
                <p:cNvPr id="644" name="Ink 643">
                  <a:extLst>
                    <a:ext uri="{FF2B5EF4-FFF2-40B4-BE49-F238E27FC236}">
                      <a16:creationId xmlns:a16="http://schemas.microsoft.com/office/drawing/2014/main" id="{DB7754AA-FCA0-598B-D3F6-24CFB7FE2629}"/>
                    </a:ext>
                  </a:extLst>
                </p:cNvPr>
                <p:cNvPicPr/>
                <p:nvPr/>
              </p:nvPicPr>
              <p:blipFill>
                <a:blip r:embed="rId188"/>
                <a:stretch>
                  <a:fillRect/>
                </a:stretch>
              </p:blipFill>
              <p:spPr>
                <a:xfrm>
                  <a:off x="3895613" y="4656950"/>
                  <a:ext cx="231683" cy="217921"/>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645" name="Ink 644">
                  <a:extLst>
                    <a:ext uri="{FF2B5EF4-FFF2-40B4-BE49-F238E27FC236}">
                      <a16:creationId xmlns:a16="http://schemas.microsoft.com/office/drawing/2014/main" id="{00336CC4-A20E-05F1-898E-034B902AEB32}"/>
                    </a:ext>
                  </a:extLst>
                </p14:cNvPr>
                <p14:cNvContentPartPr/>
                <p14:nvPr/>
              </p14:nvContentPartPr>
              <p14:xfrm>
                <a:off x="3996755" y="4505330"/>
                <a:ext cx="44640" cy="214200"/>
              </p14:xfrm>
            </p:contentPart>
          </mc:Choice>
          <mc:Fallback>
            <p:pic>
              <p:nvPicPr>
                <p:cNvPr id="645" name="Ink 644">
                  <a:extLst>
                    <a:ext uri="{FF2B5EF4-FFF2-40B4-BE49-F238E27FC236}">
                      <a16:creationId xmlns:a16="http://schemas.microsoft.com/office/drawing/2014/main" id="{00336CC4-A20E-05F1-898E-034B902AEB32}"/>
                    </a:ext>
                  </a:extLst>
                </p:cNvPr>
                <p:cNvPicPr/>
                <p:nvPr/>
              </p:nvPicPr>
              <p:blipFill>
                <a:blip r:embed="rId190"/>
                <a:stretch>
                  <a:fillRect/>
                </a:stretch>
              </p:blipFill>
              <p:spPr>
                <a:xfrm>
                  <a:off x="3969395" y="4477955"/>
                  <a:ext cx="99360" cy="268951"/>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646" name="Ink 645">
                  <a:extLst>
                    <a:ext uri="{FF2B5EF4-FFF2-40B4-BE49-F238E27FC236}">
                      <a16:creationId xmlns:a16="http://schemas.microsoft.com/office/drawing/2014/main" id="{2B7E8241-0D1F-8AA5-ED96-1CA91AAB9C5C}"/>
                    </a:ext>
                  </a:extLst>
                </p14:cNvPr>
                <p14:cNvContentPartPr/>
                <p14:nvPr/>
              </p14:nvContentPartPr>
              <p14:xfrm>
                <a:off x="2595635" y="4896290"/>
                <a:ext cx="59400" cy="243360"/>
              </p14:xfrm>
            </p:contentPart>
          </mc:Choice>
          <mc:Fallback>
            <p:pic>
              <p:nvPicPr>
                <p:cNvPr id="646" name="Ink 645">
                  <a:extLst>
                    <a:ext uri="{FF2B5EF4-FFF2-40B4-BE49-F238E27FC236}">
                      <a16:creationId xmlns:a16="http://schemas.microsoft.com/office/drawing/2014/main" id="{2B7E8241-0D1F-8AA5-ED96-1CA91AAB9C5C}"/>
                    </a:ext>
                  </a:extLst>
                </p:cNvPr>
                <p:cNvPicPr/>
                <p:nvPr/>
              </p:nvPicPr>
              <p:blipFill>
                <a:blip r:embed="rId192"/>
                <a:stretch>
                  <a:fillRect/>
                </a:stretch>
              </p:blipFill>
              <p:spPr>
                <a:xfrm>
                  <a:off x="2568330" y="4868984"/>
                  <a:ext cx="113531" cy="297493"/>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647" name="Ink 646">
                  <a:extLst>
                    <a:ext uri="{FF2B5EF4-FFF2-40B4-BE49-F238E27FC236}">
                      <a16:creationId xmlns:a16="http://schemas.microsoft.com/office/drawing/2014/main" id="{A708CD9A-4042-7CBA-445F-FA92306AFA41}"/>
                    </a:ext>
                  </a:extLst>
                </p14:cNvPr>
                <p14:cNvContentPartPr/>
                <p14:nvPr/>
              </p14:nvContentPartPr>
              <p14:xfrm>
                <a:off x="1976075" y="4888370"/>
                <a:ext cx="44640" cy="103680"/>
              </p14:xfrm>
            </p:contentPart>
          </mc:Choice>
          <mc:Fallback>
            <p:pic>
              <p:nvPicPr>
                <p:cNvPr id="647" name="Ink 646">
                  <a:extLst>
                    <a:ext uri="{FF2B5EF4-FFF2-40B4-BE49-F238E27FC236}">
                      <a16:creationId xmlns:a16="http://schemas.microsoft.com/office/drawing/2014/main" id="{A708CD9A-4042-7CBA-445F-FA92306AFA41}"/>
                    </a:ext>
                  </a:extLst>
                </p:cNvPr>
                <p:cNvPicPr/>
                <p:nvPr/>
              </p:nvPicPr>
              <p:blipFill>
                <a:blip r:embed="rId194"/>
                <a:stretch>
                  <a:fillRect/>
                </a:stretch>
              </p:blipFill>
              <p:spPr>
                <a:xfrm>
                  <a:off x="1948715" y="4861614"/>
                  <a:ext cx="99360" cy="15767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648" name="Ink 647">
                  <a:extLst>
                    <a:ext uri="{FF2B5EF4-FFF2-40B4-BE49-F238E27FC236}">
                      <a16:creationId xmlns:a16="http://schemas.microsoft.com/office/drawing/2014/main" id="{1F0DF333-1137-0E8A-7CE2-AD4164DEB775}"/>
                    </a:ext>
                  </a:extLst>
                </p14:cNvPr>
                <p14:cNvContentPartPr/>
                <p14:nvPr/>
              </p14:nvContentPartPr>
              <p14:xfrm>
                <a:off x="3318155" y="4903490"/>
                <a:ext cx="103680" cy="221760"/>
              </p14:xfrm>
            </p:contentPart>
          </mc:Choice>
          <mc:Fallback>
            <p:pic>
              <p:nvPicPr>
                <p:cNvPr id="648" name="Ink 647">
                  <a:extLst>
                    <a:ext uri="{FF2B5EF4-FFF2-40B4-BE49-F238E27FC236}">
                      <a16:creationId xmlns:a16="http://schemas.microsoft.com/office/drawing/2014/main" id="{1F0DF333-1137-0E8A-7CE2-AD4164DEB775}"/>
                    </a:ext>
                  </a:extLst>
                </p:cNvPr>
                <p:cNvPicPr/>
                <p:nvPr/>
              </p:nvPicPr>
              <p:blipFill>
                <a:blip r:embed="rId196"/>
                <a:stretch>
                  <a:fillRect/>
                </a:stretch>
              </p:blipFill>
              <p:spPr>
                <a:xfrm>
                  <a:off x="3290795" y="4876130"/>
                  <a:ext cx="157920" cy="27648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649" name="Ink 648">
                  <a:extLst>
                    <a:ext uri="{FF2B5EF4-FFF2-40B4-BE49-F238E27FC236}">
                      <a16:creationId xmlns:a16="http://schemas.microsoft.com/office/drawing/2014/main" id="{3BCE1C17-BF9C-A96B-95CC-8DA2E519D484}"/>
                    </a:ext>
                  </a:extLst>
                </p14:cNvPr>
                <p14:cNvContentPartPr/>
                <p14:nvPr/>
              </p14:nvContentPartPr>
              <p14:xfrm>
                <a:off x="3318155" y="5110130"/>
                <a:ext cx="103680" cy="74160"/>
              </p14:xfrm>
            </p:contentPart>
          </mc:Choice>
          <mc:Fallback>
            <p:pic>
              <p:nvPicPr>
                <p:cNvPr id="649" name="Ink 648">
                  <a:extLst>
                    <a:ext uri="{FF2B5EF4-FFF2-40B4-BE49-F238E27FC236}">
                      <a16:creationId xmlns:a16="http://schemas.microsoft.com/office/drawing/2014/main" id="{3BCE1C17-BF9C-A96B-95CC-8DA2E519D484}"/>
                    </a:ext>
                  </a:extLst>
                </p:cNvPr>
                <p:cNvPicPr/>
                <p:nvPr/>
              </p:nvPicPr>
              <p:blipFill>
                <a:blip r:embed="rId198"/>
                <a:stretch>
                  <a:fillRect/>
                </a:stretch>
              </p:blipFill>
              <p:spPr>
                <a:xfrm>
                  <a:off x="3290795" y="5082681"/>
                  <a:ext cx="157920" cy="129058"/>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650" name="Ink 649">
                  <a:extLst>
                    <a:ext uri="{FF2B5EF4-FFF2-40B4-BE49-F238E27FC236}">
                      <a16:creationId xmlns:a16="http://schemas.microsoft.com/office/drawing/2014/main" id="{93EB0FAA-C709-A9BC-F434-81B77FD27798}"/>
                    </a:ext>
                  </a:extLst>
                </p14:cNvPr>
                <p14:cNvContentPartPr/>
                <p14:nvPr/>
              </p14:nvContentPartPr>
              <p14:xfrm>
                <a:off x="3288635" y="5132090"/>
                <a:ext cx="59400" cy="59040"/>
              </p14:xfrm>
            </p:contentPart>
          </mc:Choice>
          <mc:Fallback>
            <p:pic>
              <p:nvPicPr>
                <p:cNvPr id="650" name="Ink 649">
                  <a:extLst>
                    <a:ext uri="{FF2B5EF4-FFF2-40B4-BE49-F238E27FC236}">
                      <a16:creationId xmlns:a16="http://schemas.microsoft.com/office/drawing/2014/main" id="{93EB0FAA-C709-A9BC-F434-81B77FD27798}"/>
                    </a:ext>
                  </a:extLst>
                </p:cNvPr>
                <p:cNvPicPr/>
                <p:nvPr/>
              </p:nvPicPr>
              <p:blipFill>
                <a:blip r:embed="rId200"/>
                <a:stretch>
                  <a:fillRect/>
                </a:stretch>
              </p:blipFill>
              <p:spPr>
                <a:xfrm>
                  <a:off x="3261330" y="5104730"/>
                  <a:ext cx="113531"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651" name="Ink 650">
                  <a:extLst>
                    <a:ext uri="{FF2B5EF4-FFF2-40B4-BE49-F238E27FC236}">
                      <a16:creationId xmlns:a16="http://schemas.microsoft.com/office/drawing/2014/main" id="{F6BD7ED2-FE2B-40E4-6609-CF5F8D4AB721}"/>
                    </a:ext>
                  </a:extLst>
                </p14:cNvPr>
                <p14:cNvContentPartPr/>
                <p14:nvPr/>
              </p14:nvContentPartPr>
              <p14:xfrm>
                <a:off x="2595635" y="5087810"/>
                <a:ext cx="88920" cy="81360"/>
              </p14:xfrm>
            </p:contentPart>
          </mc:Choice>
          <mc:Fallback>
            <p:pic>
              <p:nvPicPr>
                <p:cNvPr id="651" name="Ink 650">
                  <a:extLst>
                    <a:ext uri="{FF2B5EF4-FFF2-40B4-BE49-F238E27FC236}">
                      <a16:creationId xmlns:a16="http://schemas.microsoft.com/office/drawing/2014/main" id="{F6BD7ED2-FE2B-40E4-6609-CF5F8D4AB721}"/>
                    </a:ext>
                  </a:extLst>
                </p:cNvPr>
                <p:cNvPicPr/>
                <p:nvPr/>
              </p:nvPicPr>
              <p:blipFill>
                <a:blip r:embed="rId202"/>
                <a:stretch>
                  <a:fillRect/>
                </a:stretch>
              </p:blipFill>
              <p:spPr>
                <a:xfrm>
                  <a:off x="2568238" y="5060530"/>
                  <a:ext cx="143714" cy="13544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652" name="Ink 651">
                  <a:extLst>
                    <a:ext uri="{FF2B5EF4-FFF2-40B4-BE49-F238E27FC236}">
                      <a16:creationId xmlns:a16="http://schemas.microsoft.com/office/drawing/2014/main" id="{4960070E-4C73-83E2-1E58-76146DF47978}"/>
                    </a:ext>
                  </a:extLst>
                </p14:cNvPr>
                <p14:cNvContentPartPr/>
                <p14:nvPr/>
              </p14:nvContentPartPr>
              <p14:xfrm>
                <a:off x="5843762" y="2190530"/>
                <a:ext cx="3480840" cy="3089520"/>
              </p14:xfrm>
            </p:contentPart>
          </mc:Choice>
          <mc:Fallback>
            <p:pic>
              <p:nvPicPr>
                <p:cNvPr id="652" name="Ink 651">
                  <a:extLst>
                    <a:ext uri="{FF2B5EF4-FFF2-40B4-BE49-F238E27FC236}">
                      <a16:creationId xmlns:a16="http://schemas.microsoft.com/office/drawing/2014/main" id="{4960070E-4C73-83E2-1E58-76146DF47978}"/>
                    </a:ext>
                  </a:extLst>
                </p:cNvPr>
                <p:cNvPicPr/>
                <p:nvPr/>
              </p:nvPicPr>
              <p:blipFill>
                <a:blip r:embed="rId24"/>
                <a:stretch>
                  <a:fillRect/>
                </a:stretch>
              </p:blipFill>
              <p:spPr>
                <a:xfrm>
                  <a:off x="5829370" y="2176618"/>
                  <a:ext cx="3509143" cy="3117825"/>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653" name="Ink 652">
                  <a:extLst>
                    <a:ext uri="{FF2B5EF4-FFF2-40B4-BE49-F238E27FC236}">
                      <a16:creationId xmlns:a16="http://schemas.microsoft.com/office/drawing/2014/main" id="{37986459-F936-4B47-4A16-FED52457F3A4}"/>
                    </a:ext>
                  </a:extLst>
                </p14:cNvPr>
                <p14:cNvContentPartPr/>
                <p14:nvPr/>
              </p14:nvContentPartPr>
              <p14:xfrm>
                <a:off x="6505512" y="2800521"/>
                <a:ext cx="228775" cy="173485"/>
              </p14:xfrm>
            </p:contentPart>
          </mc:Choice>
          <mc:Fallback>
            <p:pic>
              <p:nvPicPr>
                <p:cNvPr id="653" name="Ink 652">
                  <a:extLst>
                    <a:ext uri="{FF2B5EF4-FFF2-40B4-BE49-F238E27FC236}">
                      <a16:creationId xmlns:a16="http://schemas.microsoft.com/office/drawing/2014/main" id="{37986459-F936-4B47-4A16-FED52457F3A4}"/>
                    </a:ext>
                  </a:extLst>
                </p:cNvPr>
                <p:cNvPicPr/>
                <p:nvPr/>
              </p:nvPicPr>
              <p:blipFill>
                <a:blip r:embed="rId26"/>
                <a:stretch>
                  <a:fillRect/>
                </a:stretch>
              </p:blipFill>
              <p:spPr>
                <a:xfrm>
                  <a:off x="6484889" y="2780393"/>
                  <a:ext cx="269542" cy="21422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654" name="Ink 653">
                  <a:extLst>
                    <a:ext uri="{FF2B5EF4-FFF2-40B4-BE49-F238E27FC236}">
                      <a16:creationId xmlns:a16="http://schemas.microsoft.com/office/drawing/2014/main" id="{ADDE050E-B5F3-60AC-2A70-55212017EDA7}"/>
                    </a:ext>
                  </a:extLst>
                </p14:cNvPr>
                <p14:cNvContentPartPr/>
                <p14:nvPr/>
              </p14:nvContentPartPr>
              <p14:xfrm>
                <a:off x="6487064" y="3178630"/>
                <a:ext cx="228775" cy="182084"/>
              </p14:xfrm>
            </p:contentPart>
          </mc:Choice>
          <mc:Fallback>
            <p:pic>
              <p:nvPicPr>
                <p:cNvPr id="654" name="Ink 653">
                  <a:extLst>
                    <a:ext uri="{FF2B5EF4-FFF2-40B4-BE49-F238E27FC236}">
                      <a16:creationId xmlns:a16="http://schemas.microsoft.com/office/drawing/2014/main" id="{ADDE050E-B5F3-60AC-2A70-55212017EDA7}"/>
                    </a:ext>
                  </a:extLst>
                </p:cNvPr>
                <p:cNvPicPr/>
                <p:nvPr/>
              </p:nvPicPr>
              <p:blipFill>
                <a:blip r:embed="rId28"/>
                <a:stretch>
                  <a:fillRect/>
                </a:stretch>
              </p:blipFill>
              <p:spPr>
                <a:xfrm>
                  <a:off x="6466920" y="3158505"/>
                  <a:ext cx="269542" cy="222813"/>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655" name="Ink 654">
                  <a:extLst>
                    <a:ext uri="{FF2B5EF4-FFF2-40B4-BE49-F238E27FC236}">
                      <a16:creationId xmlns:a16="http://schemas.microsoft.com/office/drawing/2014/main" id="{84FC52A3-AEB8-D762-CB01-7349D88A736F}"/>
                    </a:ext>
                  </a:extLst>
                </p14:cNvPr>
                <p14:cNvContentPartPr/>
                <p14:nvPr/>
              </p14:nvContentPartPr>
              <p14:xfrm>
                <a:off x="6487064" y="3558813"/>
                <a:ext cx="219754" cy="165478"/>
              </p14:xfrm>
            </p:contentPart>
          </mc:Choice>
          <mc:Fallback>
            <p:pic>
              <p:nvPicPr>
                <p:cNvPr id="655" name="Ink 654">
                  <a:extLst>
                    <a:ext uri="{FF2B5EF4-FFF2-40B4-BE49-F238E27FC236}">
                      <a16:creationId xmlns:a16="http://schemas.microsoft.com/office/drawing/2014/main" id="{84FC52A3-AEB8-D762-CB01-7349D88A736F}"/>
                    </a:ext>
                  </a:extLst>
                </p:cNvPr>
                <p:cNvPicPr/>
                <p:nvPr/>
              </p:nvPicPr>
              <p:blipFill>
                <a:blip r:embed="rId30"/>
                <a:stretch>
                  <a:fillRect/>
                </a:stretch>
              </p:blipFill>
              <p:spPr>
                <a:xfrm>
                  <a:off x="6466912" y="3538188"/>
                  <a:ext cx="260538" cy="206248"/>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656" name="Ink 655">
                  <a:extLst>
                    <a:ext uri="{FF2B5EF4-FFF2-40B4-BE49-F238E27FC236}">
                      <a16:creationId xmlns:a16="http://schemas.microsoft.com/office/drawing/2014/main" id="{C64097A1-E03C-459D-FDA7-7B154BA1E6C3}"/>
                    </a:ext>
                  </a:extLst>
                </p14:cNvPr>
                <p14:cNvContentPartPr/>
                <p14:nvPr/>
              </p14:nvContentPartPr>
              <p14:xfrm>
                <a:off x="6496081" y="3945224"/>
                <a:ext cx="219754" cy="185347"/>
              </p14:xfrm>
            </p:contentPart>
          </mc:Choice>
          <mc:Fallback>
            <p:pic>
              <p:nvPicPr>
                <p:cNvPr id="656" name="Ink 655">
                  <a:extLst>
                    <a:ext uri="{FF2B5EF4-FFF2-40B4-BE49-F238E27FC236}">
                      <a16:creationId xmlns:a16="http://schemas.microsoft.com/office/drawing/2014/main" id="{C64097A1-E03C-459D-FDA7-7B154BA1E6C3}"/>
                    </a:ext>
                  </a:extLst>
                </p:cNvPr>
                <p:cNvPicPr/>
                <p:nvPr/>
              </p:nvPicPr>
              <p:blipFill>
                <a:blip r:embed="rId32"/>
                <a:stretch>
                  <a:fillRect/>
                </a:stretch>
              </p:blipFill>
              <p:spPr>
                <a:xfrm>
                  <a:off x="6475929" y="3924630"/>
                  <a:ext cx="260538" cy="225577"/>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657" name="Ink 656">
                  <a:extLst>
                    <a:ext uri="{FF2B5EF4-FFF2-40B4-BE49-F238E27FC236}">
                      <a16:creationId xmlns:a16="http://schemas.microsoft.com/office/drawing/2014/main" id="{1E9E072A-4A87-0B9A-8121-05D626B74308}"/>
                    </a:ext>
                  </a:extLst>
                </p14:cNvPr>
                <p14:cNvContentPartPr/>
                <p14:nvPr/>
              </p14:nvContentPartPr>
              <p14:xfrm>
                <a:off x="6545534" y="2366921"/>
                <a:ext cx="181625" cy="137898"/>
              </p14:xfrm>
            </p:contentPart>
          </mc:Choice>
          <mc:Fallback>
            <p:pic>
              <p:nvPicPr>
                <p:cNvPr id="657" name="Ink 656">
                  <a:extLst>
                    <a:ext uri="{FF2B5EF4-FFF2-40B4-BE49-F238E27FC236}">
                      <a16:creationId xmlns:a16="http://schemas.microsoft.com/office/drawing/2014/main" id="{1E9E072A-4A87-0B9A-8121-05D626B74308}"/>
                    </a:ext>
                  </a:extLst>
                </p:cNvPr>
                <p:cNvPicPr/>
                <p:nvPr/>
              </p:nvPicPr>
              <p:blipFill>
                <a:blip r:embed="rId34"/>
                <a:stretch>
                  <a:fillRect/>
                </a:stretch>
              </p:blipFill>
              <p:spPr>
                <a:xfrm>
                  <a:off x="6524927" y="2346332"/>
                  <a:ext cx="221880" cy="178597"/>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658" name="Ink 657">
                  <a:extLst>
                    <a:ext uri="{FF2B5EF4-FFF2-40B4-BE49-F238E27FC236}">
                      <a16:creationId xmlns:a16="http://schemas.microsoft.com/office/drawing/2014/main" id="{76C56506-4394-0A83-58FB-B1DF9EBEB003}"/>
                    </a:ext>
                  </a:extLst>
                </p14:cNvPr>
                <p14:cNvContentPartPr/>
                <p14:nvPr/>
              </p14:nvContentPartPr>
              <p14:xfrm>
                <a:off x="6591042" y="2524096"/>
                <a:ext cx="81999" cy="229535"/>
              </p14:xfrm>
            </p:contentPart>
          </mc:Choice>
          <mc:Fallback>
            <p:pic>
              <p:nvPicPr>
                <p:cNvPr id="658" name="Ink 657">
                  <a:extLst>
                    <a:ext uri="{FF2B5EF4-FFF2-40B4-BE49-F238E27FC236}">
                      <a16:creationId xmlns:a16="http://schemas.microsoft.com/office/drawing/2014/main" id="{76C56506-4394-0A83-58FB-B1DF9EBEB003}"/>
                    </a:ext>
                  </a:extLst>
                </p:cNvPr>
                <p:cNvPicPr/>
                <p:nvPr/>
              </p:nvPicPr>
              <p:blipFill>
                <a:blip r:embed="rId36"/>
                <a:stretch>
                  <a:fillRect/>
                </a:stretch>
              </p:blipFill>
              <p:spPr>
                <a:xfrm>
                  <a:off x="6570422" y="2503970"/>
                  <a:ext cx="122759" cy="269787"/>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659" name="Ink 658">
                  <a:extLst>
                    <a:ext uri="{FF2B5EF4-FFF2-40B4-BE49-F238E27FC236}">
                      <a16:creationId xmlns:a16="http://schemas.microsoft.com/office/drawing/2014/main" id="{C5AAE8D4-D3B7-6DFE-0BBB-8B570D3BFB63}"/>
                    </a:ext>
                  </a:extLst>
                </p14:cNvPr>
                <p14:cNvContentPartPr/>
                <p14:nvPr/>
              </p14:nvContentPartPr>
              <p14:xfrm>
                <a:off x="6586123" y="2988798"/>
                <a:ext cx="59859" cy="167257"/>
              </p14:xfrm>
            </p:contentPart>
          </mc:Choice>
          <mc:Fallback>
            <p:pic>
              <p:nvPicPr>
                <p:cNvPr id="659" name="Ink 658">
                  <a:extLst>
                    <a:ext uri="{FF2B5EF4-FFF2-40B4-BE49-F238E27FC236}">
                      <a16:creationId xmlns:a16="http://schemas.microsoft.com/office/drawing/2014/main" id="{C5AAE8D4-D3B7-6DFE-0BBB-8B570D3BFB63}"/>
                    </a:ext>
                  </a:extLst>
                </p:cNvPr>
                <p:cNvPicPr/>
                <p:nvPr/>
              </p:nvPicPr>
              <p:blipFill>
                <a:blip r:embed="rId38"/>
                <a:stretch>
                  <a:fillRect/>
                </a:stretch>
              </p:blipFill>
              <p:spPr>
                <a:xfrm>
                  <a:off x="6565532" y="2968670"/>
                  <a:ext cx="100084" cy="207993"/>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660" name="Ink 659">
                  <a:extLst>
                    <a:ext uri="{FF2B5EF4-FFF2-40B4-BE49-F238E27FC236}">
                      <a16:creationId xmlns:a16="http://schemas.microsoft.com/office/drawing/2014/main" id="{1C45ECB9-85F9-2128-C875-0F8A498E30E4}"/>
                    </a:ext>
                  </a:extLst>
                </p14:cNvPr>
                <p14:cNvContentPartPr/>
                <p14:nvPr/>
              </p14:nvContentPartPr>
              <p14:xfrm>
                <a:off x="6550864" y="3358897"/>
                <a:ext cx="77079" cy="180602"/>
              </p14:xfrm>
            </p:contentPart>
          </mc:Choice>
          <mc:Fallback>
            <p:pic>
              <p:nvPicPr>
                <p:cNvPr id="660" name="Ink 659">
                  <a:extLst>
                    <a:ext uri="{FF2B5EF4-FFF2-40B4-BE49-F238E27FC236}">
                      <a16:creationId xmlns:a16="http://schemas.microsoft.com/office/drawing/2014/main" id="{1C45ECB9-85F9-2128-C875-0F8A498E30E4}"/>
                    </a:ext>
                  </a:extLst>
                </p:cNvPr>
                <p:cNvPicPr/>
                <p:nvPr/>
              </p:nvPicPr>
              <p:blipFill>
                <a:blip r:embed="rId40"/>
                <a:stretch>
                  <a:fillRect/>
                </a:stretch>
              </p:blipFill>
              <p:spPr>
                <a:xfrm>
                  <a:off x="6530149" y="3338777"/>
                  <a:ext cx="118027" cy="220842"/>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661" name="Ink 660">
                  <a:extLst>
                    <a:ext uri="{FF2B5EF4-FFF2-40B4-BE49-F238E27FC236}">
                      <a16:creationId xmlns:a16="http://schemas.microsoft.com/office/drawing/2014/main" id="{DF04ECC2-AAA8-8703-C24F-6ED81BF3C842}"/>
                    </a:ext>
                  </a:extLst>
                </p14:cNvPr>
                <p14:cNvContentPartPr/>
                <p14:nvPr/>
              </p14:nvContentPartPr>
              <p14:xfrm>
                <a:off x="6563984" y="3722772"/>
                <a:ext cx="63958" cy="219747"/>
              </p14:xfrm>
            </p:contentPart>
          </mc:Choice>
          <mc:Fallback>
            <p:pic>
              <p:nvPicPr>
                <p:cNvPr id="661" name="Ink 660">
                  <a:extLst>
                    <a:ext uri="{FF2B5EF4-FFF2-40B4-BE49-F238E27FC236}">
                      <a16:creationId xmlns:a16="http://schemas.microsoft.com/office/drawing/2014/main" id="{DF04ECC2-AAA8-8703-C24F-6ED81BF3C842}"/>
                    </a:ext>
                  </a:extLst>
                </p:cNvPr>
                <p:cNvPicPr/>
                <p:nvPr/>
              </p:nvPicPr>
              <p:blipFill>
                <a:blip r:embed="rId42"/>
                <a:stretch>
                  <a:fillRect/>
                </a:stretch>
              </p:blipFill>
              <p:spPr>
                <a:xfrm>
                  <a:off x="6543306" y="3702141"/>
                  <a:ext cx="104833" cy="26053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662" name="Ink 661">
                  <a:extLst>
                    <a:ext uri="{FF2B5EF4-FFF2-40B4-BE49-F238E27FC236}">
                      <a16:creationId xmlns:a16="http://schemas.microsoft.com/office/drawing/2014/main" id="{25B468A3-E405-D57A-35ED-A9DF4BDBA47C}"/>
                    </a:ext>
                  </a:extLst>
                </p14:cNvPr>
                <p14:cNvContentPartPr/>
                <p14:nvPr/>
              </p14:nvContentPartPr>
              <p14:xfrm>
                <a:off x="6753809" y="2404286"/>
                <a:ext cx="344392" cy="57829"/>
              </p14:xfrm>
            </p:contentPart>
          </mc:Choice>
          <mc:Fallback>
            <p:pic>
              <p:nvPicPr>
                <p:cNvPr id="662" name="Ink 661">
                  <a:extLst>
                    <a:ext uri="{FF2B5EF4-FFF2-40B4-BE49-F238E27FC236}">
                      <a16:creationId xmlns:a16="http://schemas.microsoft.com/office/drawing/2014/main" id="{25B468A3-E405-D57A-35ED-A9DF4BDBA47C}"/>
                    </a:ext>
                  </a:extLst>
                </p:cNvPr>
                <p:cNvPicPr/>
                <p:nvPr/>
              </p:nvPicPr>
              <p:blipFill>
                <a:blip r:embed="rId44"/>
                <a:stretch>
                  <a:fillRect/>
                </a:stretch>
              </p:blipFill>
              <p:spPr>
                <a:xfrm>
                  <a:off x="6733184" y="2384213"/>
                  <a:ext cx="385163" cy="98453"/>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663" name="Ink 662">
                  <a:extLst>
                    <a:ext uri="{FF2B5EF4-FFF2-40B4-BE49-F238E27FC236}">
                      <a16:creationId xmlns:a16="http://schemas.microsoft.com/office/drawing/2014/main" id="{FF0602EB-96C8-B5B6-11F9-B1059ED35964}"/>
                    </a:ext>
                  </a:extLst>
                </p14:cNvPr>
                <p14:cNvContentPartPr/>
                <p14:nvPr/>
              </p14:nvContentPartPr>
              <p14:xfrm>
                <a:off x="6735771" y="2838445"/>
                <a:ext cx="371861" cy="78883"/>
              </p14:xfrm>
            </p:contentPart>
          </mc:Choice>
          <mc:Fallback>
            <p:pic>
              <p:nvPicPr>
                <p:cNvPr id="663" name="Ink 662">
                  <a:extLst>
                    <a:ext uri="{FF2B5EF4-FFF2-40B4-BE49-F238E27FC236}">
                      <a16:creationId xmlns:a16="http://schemas.microsoft.com/office/drawing/2014/main" id="{FF0602EB-96C8-B5B6-11F9-B1059ED35964}"/>
                    </a:ext>
                  </a:extLst>
                </p:cNvPr>
                <p:cNvPicPr/>
                <p:nvPr/>
              </p:nvPicPr>
              <p:blipFill>
                <a:blip r:embed="rId46"/>
                <a:stretch>
                  <a:fillRect/>
                </a:stretch>
              </p:blipFill>
              <p:spPr>
                <a:xfrm>
                  <a:off x="6715619" y="2817888"/>
                  <a:ext cx="412646" cy="119042"/>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664" name="Ink 663">
                  <a:extLst>
                    <a:ext uri="{FF2B5EF4-FFF2-40B4-BE49-F238E27FC236}">
                      <a16:creationId xmlns:a16="http://schemas.microsoft.com/office/drawing/2014/main" id="{30923099-D41B-D091-FCF9-E3542DF20309}"/>
                    </a:ext>
                  </a:extLst>
                </p14:cNvPr>
                <p14:cNvContentPartPr/>
                <p14:nvPr/>
              </p14:nvContentPartPr>
              <p14:xfrm>
                <a:off x="6735771" y="3237905"/>
                <a:ext cx="425981" cy="75623"/>
              </p14:xfrm>
            </p:contentPart>
          </mc:Choice>
          <mc:Fallback>
            <p:pic>
              <p:nvPicPr>
                <p:cNvPr id="664" name="Ink 663">
                  <a:extLst>
                    <a:ext uri="{FF2B5EF4-FFF2-40B4-BE49-F238E27FC236}">
                      <a16:creationId xmlns:a16="http://schemas.microsoft.com/office/drawing/2014/main" id="{30923099-D41B-D091-FCF9-E3542DF20309}"/>
                    </a:ext>
                  </a:extLst>
                </p:cNvPr>
                <p:cNvPicPr/>
                <p:nvPr/>
              </p:nvPicPr>
              <p:blipFill>
                <a:blip r:embed="rId48"/>
                <a:stretch>
                  <a:fillRect/>
                </a:stretch>
              </p:blipFill>
              <p:spPr>
                <a:xfrm>
                  <a:off x="6715623" y="3217324"/>
                  <a:ext cx="466756" cy="116306"/>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665" name="Ink 664">
                  <a:extLst>
                    <a:ext uri="{FF2B5EF4-FFF2-40B4-BE49-F238E27FC236}">
                      <a16:creationId xmlns:a16="http://schemas.microsoft.com/office/drawing/2014/main" id="{A5BCAB63-9F5D-A759-5BB7-6946E70264DF}"/>
                    </a:ext>
                  </a:extLst>
                </p14:cNvPr>
                <p14:cNvContentPartPr/>
                <p14:nvPr/>
              </p14:nvContentPartPr>
              <p14:xfrm>
                <a:off x="6753809" y="3604741"/>
                <a:ext cx="407941" cy="88670"/>
              </p14:xfrm>
            </p:contentPart>
          </mc:Choice>
          <mc:Fallback>
            <p:pic>
              <p:nvPicPr>
                <p:cNvPr id="665" name="Ink 664">
                  <a:extLst>
                    <a:ext uri="{FF2B5EF4-FFF2-40B4-BE49-F238E27FC236}">
                      <a16:creationId xmlns:a16="http://schemas.microsoft.com/office/drawing/2014/main" id="{A5BCAB63-9F5D-A759-5BB7-6946E70264DF}"/>
                    </a:ext>
                  </a:extLst>
                </p:cNvPr>
                <p:cNvPicPr/>
                <p:nvPr/>
              </p:nvPicPr>
              <p:blipFill>
                <a:blip r:embed="rId50"/>
                <a:stretch>
                  <a:fillRect/>
                </a:stretch>
              </p:blipFill>
              <p:spPr>
                <a:xfrm>
                  <a:off x="6733172" y="3584131"/>
                  <a:ext cx="448735" cy="12941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666" name="Ink 665">
                  <a:extLst>
                    <a:ext uri="{FF2B5EF4-FFF2-40B4-BE49-F238E27FC236}">
                      <a16:creationId xmlns:a16="http://schemas.microsoft.com/office/drawing/2014/main" id="{593E9E66-8AA2-C1C7-6545-E5580B3360DA}"/>
                    </a:ext>
                  </a:extLst>
                </p14:cNvPr>
                <p14:cNvContentPartPr/>
                <p14:nvPr/>
              </p14:nvContentPartPr>
              <p14:xfrm>
                <a:off x="6735771" y="3992637"/>
                <a:ext cx="425981" cy="77400"/>
              </p14:xfrm>
            </p:contentPart>
          </mc:Choice>
          <mc:Fallback>
            <p:pic>
              <p:nvPicPr>
                <p:cNvPr id="666" name="Ink 665">
                  <a:extLst>
                    <a:ext uri="{FF2B5EF4-FFF2-40B4-BE49-F238E27FC236}">
                      <a16:creationId xmlns:a16="http://schemas.microsoft.com/office/drawing/2014/main" id="{593E9E66-8AA2-C1C7-6545-E5580B3360DA}"/>
                    </a:ext>
                  </a:extLst>
                </p:cNvPr>
                <p:cNvPicPr/>
                <p:nvPr/>
              </p:nvPicPr>
              <p:blipFill>
                <a:blip r:embed="rId52"/>
                <a:stretch>
                  <a:fillRect/>
                </a:stretch>
              </p:blipFill>
              <p:spPr>
                <a:xfrm>
                  <a:off x="6715623" y="3972093"/>
                  <a:ext cx="466756" cy="117533"/>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667" name="Ink 666">
                  <a:extLst>
                    <a:ext uri="{FF2B5EF4-FFF2-40B4-BE49-F238E27FC236}">
                      <a16:creationId xmlns:a16="http://schemas.microsoft.com/office/drawing/2014/main" id="{A8C8287D-E343-20ED-5E91-E39E25A7AD0D}"/>
                    </a:ext>
                  </a:extLst>
                </p14:cNvPr>
                <p14:cNvContentPartPr/>
                <p14:nvPr/>
              </p14:nvContentPartPr>
              <p14:xfrm>
                <a:off x="7180199" y="2798569"/>
                <a:ext cx="228775" cy="173485"/>
              </p14:xfrm>
            </p:contentPart>
          </mc:Choice>
          <mc:Fallback>
            <p:pic>
              <p:nvPicPr>
                <p:cNvPr id="667" name="Ink 666">
                  <a:extLst>
                    <a:ext uri="{FF2B5EF4-FFF2-40B4-BE49-F238E27FC236}">
                      <a16:creationId xmlns:a16="http://schemas.microsoft.com/office/drawing/2014/main" id="{A8C8287D-E343-20ED-5E91-E39E25A7AD0D}"/>
                    </a:ext>
                  </a:extLst>
                </p:cNvPr>
                <p:cNvPicPr/>
                <p:nvPr/>
              </p:nvPicPr>
              <p:blipFill>
                <a:blip r:embed="rId26"/>
                <a:stretch>
                  <a:fillRect/>
                </a:stretch>
              </p:blipFill>
              <p:spPr>
                <a:xfrm>
                  <a:off x="7159576" y="2778441"/>
                  <a:ext cx="269542" cy="21422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668" name="Ink 667">
                  <a:extLst>
                    <a:ext uri="{FF2B5EF4-FFF2-40B4-BE49-F238E27FC236}">
                      <a16:creationId xmlns:a16="http://schemas.microsoft.com/office/drawing/2014/main" id="{EB610C2E-82F5-0C01-583E-91C23E1D24A7}"/>
                    </a:ext>
                  </a:extLst>
                </p14:cNvPr>
                <p14:cNvContentPartPr/>
                <p14:nvPr/>
              </p14:nvContentPartPr>
              <p14:xfrm>
                <a:off x="7161750" y="3176676"/>
                <a:ext cx="228775" cy="182084"/>
              </p14:xfrm>
            </p:contentPart>
          </mc:Choice>
          <mc:Fallback>
            <p:pic>
              <p:nvPicPr>
                <p:cNvPr id="668" name="Ink 667">
                  <a:extLst>
                    <a:ext uri="{FF2B5EF4-FFF2-40B4-BE49-F238E27FC236}">
                      <a16:creationId xmlns:a16="http://schemas.microsoft.com/office/drawing/2014/main" id="{EB610C2E-82F5-0C01-583E-91C23E1D24A7}"/>
                    </a:ext>
                  </a:extLst>
                </p:cNvPr>
                <p:cNvPicPr/>
                <p:nvPr/>
              </p:nvPicPr>
              <p:blipFill>
                <a:blip r:embed="rId28"/>
                <a:stretch>
                  <a:fillRect/>
                </a:stretch>
              </p:blipFill>
              <p:spPr>
                <a:xfrm>
                  <a:off x="7141606" y="3156551"/>
                  <a:ext cx="269542" cy="222813"/>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669" name="Ink 668">
                  <a:extLst>
                    <a:ext uri="{FF2B5EF4-FFF2-40B4-BE49-F238E27FC236}">
                      <a16:creationId xmlns:a16="http://schemas.microsoft.com/office/drawing/2014/main" id="{38A743CA-1E53-B81C-2DF2-A039E621D373}"/>
                    </a:ext>
                  </a:extLst>
                </p14:cNvPr>
                <p14:cNvContentPartPr/>
                <p14:nvPr/>
              </p14:nvContentPartPr>
              <p14:xfrm>
                <a:off x="7161750" y="3556860"/>
                <a:ext cx="219754" cy="165478"/>
              </p14:xfrm>
            </p:contentPart>
          </mc:Choice>
          <mc:Fallback>
            <p:pic>
              <p:nvPicPr>
                <p:cNvPr id="669" name="Ink 668">
                  <a:extLst>
                    <a:ext uri="{FF2B5EF4-FFF2-40B4-BE49-F238E27FC236}">
                      <a16:creationId xmlns:a16="http://schemas.microsoft.com/office/drawing/2014/main" id="{38A743CA-1E53-B81C-2DF2-A039E621D373}"/>
                    </a:ext>
                  </a:extLst>
                </p:cNvPr>
                <p:cNvPicPr/>
                <p:nvPr/>
              </p:nvPicPr>
              <p:blipFill>
                <a:blip r:embed="rId30"/>
                <a:stretch>
                  <a:fillRect/>
                </a:stretch>
              </p:blipFill>
              <p:spPr>
                <a:xfrm>
                  <a:off x="7141598" y="3536235"/>
                  <a:ext cx="260538" cy="206248"/>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670" name="Ink 669">
                  <a:extLst>
                    <a:ext uri="{FF2B5EF4-FFF2-40B4-BE49-F238E27FC236}">
                      <a16:creationId xmlns:a16="http://schemas.microsoft.com/office/drawing/2014/main" id="{E66A6C75-2C78-CD66-3DA2-AD3780942573}"/>
                    </a:ext>
                  </a:extLst>
                </p14:cNvPr>
                <p14:cNvContentPartPr/>
                <p14:nvPr/>
              </p14:nvContentPartPr>
              <p14:xfrm>
                <a:off x="7170769" y="3943272"/>
                <a:ext cx="219754" cy="185347"/>
              </p14:xfrm>
            </p:contentPart>
          </mc:Choice>
          <mc:Fallback>
            <p:pic>
              <p:nvPicPr>
                <p:cNvPr id="670" name="Ink 669">
                  <a:extLst>
                    <a:ext uri="{FF2B5EF4-FFF2-40B4-BE49-F238E27FC236}">
                      <a16:creationId xmlns:a16="http://schemas.microsoft.com/office/drawing/2014/main" id="{E66A6C75-2C78-CD66-3DA2-AD3780942573}"/>
                    </a:ext>
                  </a:extLst>
                </p:cNvPr>
                <p:cNvPicPr/>
                <p:nvPr/>
              </p:nvPicPr>
              <p:blipFill>
                <a:blip r:embed="rId32"/>
                <a:stretch>
                  <a:fillRect/>
                </a:stretch>
              </p:blipFill>
              <p:spPr>
                <a:xfrm>
                  <a:off x="7150617" y="3922678"/>
                  <a:ext cx="260538" cy="225577"/>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671" name="Ink 670">
                  <a:extLst>
                    <a:ext uri="{FF2B5EF4-FFF2-40B4-BE49-F238E27FC236}">
                      <a16:creationId xmlns:a16="http://schemas.microsoft.com/office/drawing/2014/main" id="{2680015A-6807-C18D-14D5-A7F71882E4A0}"/>
                    </a:ext>
                  </a:extLst>
                </p14:cNvPr>
                <p14:cNvContentPartPr/>
                <p14:nvPr/>
              </p14:nvContentPartPr>
              <p14:xfrm>
                <a:off x="7220220" y="2364969"/>
                <a:ext cx="181625" cy="137898"/>
              </p14:xfrm>
            </p:contentPart>
          </mc:Choice>
          <mc:Fallback>
            <p:pic>
              <p:nvPicPr>
                <p:cNvPr id="671" name="Ink 670">
                  <a:extLst>
                    <a:ext uri="{FF2B5EF4-FFF2-40B4-BE49-F238E27FC236}">
                      <a16:creationId xmlns:a16="http://schemas.microsoft.com/office/drawing/2014/main" id="{2680015A-6807-C18D-14D5-A7F71882E4A0}"/>
                    </a:ext>
                  </a:extLst>
                </p:cNvPr>
                <p:cNvPicPr/>
                <p:nvPr/>
              </p:nvPicPr>
              <p:blipFill>
                <a:blip r:embed="rId34"/>
                <a:stretch>
                  <a:fillRect/>
                </a:stretch>
              </p:blipFill>
              <p:spPr>
                <a:xfrm>
                  <a:off x="7199613" y="2344380"/>
                  <a:ext cx="221880" cy="178597"/>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672" name="Ink 671">
                  <a:extLst>
                    <a:ext uri="{FF2B5EF4-FFF2-40B4-BE49-F238E27FC236}">
                      <a16:creationId xmlns:a16="http://schemas.microsoft.com/office/drawing/2014/main" id="{D824882B-457F-A8CB-D3D3-F1C60CC1B642}"/>
                    </a:ext>
                  </a:extLst>
                </p14:cNvPr>
                <p14:cNvContentPartPr/>
                <p14:nvPr/>
              </p14:nvContentPartPr>
              <p14:xfrm>
                <a:off x="7265729" y="2522144"/>
                <a:ext cx="81999" cy="229535"/>
              </p14:xfrm>
            </p:contentPart>
          </mc:Choice>
          <mc:Fallback>
            <p:pic>
              <p:nvPicPr>
                <p:cNvPr id="672" name="Ink 671">
                  <a:extLst>
                    <a:ext uri="{FF2B5EF4-FFF2-40B4-BE49-F238E27FC236}">
                      <a16:creationId xmlns:a16="http://schemas.microsoft.com/office/drawing/2014/main" id="{D824882B-457F-A8CB-D3D3-F1C60CC1B642}"/>
                    </a:ext>
                  </a:extLst>
                </p:cNvPr>
                <p:cNvPicPr/>
                <p:nvPr/>
              </p:nvPicPr>
              <p:blipFill>
                <a:blip r:embed="rId36"/>
                <a:stretch>
                  <a:fillRect/>
                </a:stretch>
              </p:blipFill>
              <p:spPr>
                <a:xfrm>
                  <a:off x="7245109" y="2502018"/>
                  <a:ext cx="122759" cy="269787"/>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673" name="Ink 672">
                  <a:extLst>
                    <a:ext uri="{FF2B5EF4-FFF2-40B4-BE49-F238E27FC236}">
                      <a16:creationId xmlns:a16="http://schemas.microsoft.com/office/drawing/2014/main" id="{1A6B9348-486B-6BEA-684E-23FFFFD4F93B}"/>
                    </a:ext>
                  </a:extLst>
                </p14:cNvPr>
                <p14:cNvContentPartPr/>
                <p14:nvPr/>
              </p14:nvContentPartPr>
              <p14:xfrm>
                <a:off x="7260807" y="2986845"/>
                <a:ext cx="59859" cy="167257"/>
              </p14:xfrm>
            </p:contentPart>
          </mc:Choice>
          <mc:Fallback>
            <p:pic>
              <p:nvPicPr>
                <p:cNvPr id="673" name="Ink 672">
                  <a:extLst>
                    <a:ext uri="{FF2B5EF4-FFF2-40B4-BE49-F238E27FC236}">
                      <a16:creationId xmlns:a16="http://schemas.microsoft.com/office/drawing/2014/main" id="{1A6B9348-486B-6BEA-684E-23FFFFD4F93B}"/>
                    </a:ext>
                  </a:extLst>
                </p:cNvPr>
                <p:cNvPicPr/>
                <p:nvPr/>
              </p:nvPicPr>
              <p:blipFill>
                <a:blip r:embed="rId38"/>
                <a:stretch>
                  <a:fillRect/>
                </a:stretch>
              </p:blipFill>
              <p:spPr>
                <a:xfrm>
                  <a:off x="7240216" y="2966717"/>
                  <a:ext cx="100084" cy="207993"/>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674" name="Ink 673">
                  <a:extLst>
                    <a:ext uri="{FF2B5EF4-FFF2-40B4-BE49-F238E27FC236}">
                      <a16:creationId xmlns:a16="http://schemas.microsoft.com/office/drawing/2014/main" id="{C135356A-E8D9-1E1F-E904-A2EAEC811725}"/>
                    </a:ext>
                  </a:extLst>
                </p14:cNvPr>
                <p14:cNvContentPartPr/>
                <p14:nvPr/>
              </p14:nvContentPartPr>
              <p14:xfrm>
                <a:off x="7225551" y="3356946"/>
                <a:ext cx="77079" cy="180602"/>
              </p14:xfrm>
            </p:contentPart>
          </mc:Choice>
          <mc:Fallback>
            <p:pic>
              <p:nvPicPr>
                <p:cNvPr id="674" name="Ink 673">
                  <a:extLst>
                    <a:ext uri="{FF2B5EF4-FFF2-40B4-BE49-F238E27FC236}">
                      <a16:creationId xmlns:a16="http://schemas.microsoft.com/office/drawing/2014/main" id="{C135356A-E8D9-1E1F-E904-A2EAEC811725}"/>
                    </a:ext>
                  </a:extLst>
                </p:cNvPr>
                <p:cNvPicPr/>
                <p:nvPr/>
              </p:nvPicPr>
              <p:blipFill>
                <a:blip r:embed="rId40"/>
                <a:stretch>
                  <a:fillRect/>
                </a:stretch>
              </p:blipFill>
              <p:spPr>
                <a:xfrm>
                  <a:off x="7204836" y="3336826"/>
                  <a:ext cx="118027" cy="220842"/>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675" name="Ink 674">
                  <a:extLst>
                    <a:ext uri="{FF2B5EF4-FFF2-40B4-BE49-F238E27FC236}">
                      <a16:creationId xmlns:a16="http://schemas.microsoft.com/office/drawing/2014/main" id="{B220FEA5-48B0-2859-9E27-C045B158864D}"/>
                    </a:ext>
                  </a:extLst>
                </p14:cNvPr>
                <p14:cNvContentPartPr/>
                <p14:nvPr/>
              </p14:nvContentPartPr>
              <p14:xfrm>
                <a:off x="7238670" y="3720818"/>
                <a:ext cx="63958" cy="219747"/>
              </p14:xfrm>
            </p:contentPart>
          </mc:Choice>
          <mc:Fallback>
            <p:pic>
              <p:nvPicPr>
                <p:cNvPr id="675" name="Ink 674">
                  <a:extLst>
                    <a:ext uri="{FF2B5EF4-FFF2-40B4-BE49-F238E27FC236}">
                      <a16:creationId xmlns:a16="http://schemas.microsoft.com/office/drawing/2014/main" id="{B220FEA5-48B0-2859-9E27-C045B158864D}"/>
                    </a:ext>
                  </a:extLst>
                </p:cNvPr>
                <p:cNvPicPr/>
                <p:nvPr/>
              </p:nvPicPr>
              <p:blipFill>
                <a:blip r:embed="rId42"/>
                <a:stretch>
                  <a:fillRect/>
                </a:stretch>
              </p:blipFill>
              <p:spPr>
                <a:xfrm>
                  <a:off x="7217992" y="3700187"/>
                  <a:ext cx="104833" cy="26053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676" name="Ink 675">
                  <a:extLst>
                    <a:ext uri="{FF2B5EF4-FFF2-40B4-BE49-F238E27FC236}">
                      <a16:creationId xmlns:a16="http://schemas.microsoft.com/office/drawing/2014/main" id="{492F1AB2-4457-14A6-306E-D7DC26FD9FE3}"/>
                    </a:ext>
                  </a:extLst>
                </p14:cNvPr>
                <p14:cNvContentPartPr/>
                <p14:nvPr/>
              </p14:nvContentPartPr>
              <p14:xfrm>
                <a:off x="7837392" y="2788331"/>
                <a:ext cx="228775" cy="173485"/>
              </p14:xfrm>
            </p:contentPart>
          </mc:Choice>
          <mc:Fallback>
            <p:pic>
              <p:nvPicPr>
                <p:cNvPr id="676" name="Ink 675">
                  <a:extLst>
                    <a:ext uri="{FF2B5EF4-FFF2-40B4-BE49-F238E27FC236}">
                      <a16:creationId xmlns:a16="http://schemas.microsoft.com/office/drawing/2014/main" id="{492F1AB2-4457-14A6-306E-D7DC26FD9FE3}"/>
                    </a:ext>
                  </a:extLst>
                </p:cNvPr>
                <p:cNvPicPr/>
                <p:nvPr/>
              </p:nvPicPr>
              <p:blipFill>
                <a:blip r:embed="rId26"/>
                <a:stretch>
                  <a:fillRect/>
                </a:stretch>
              </p:blipFill>
              <p:spPr>
                <a:xfrm>
                  <a:off x="7816769" y="2768203"/>
                  <a:ext cx="269542" cy="21422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677" name="Ink 676">
                  <a:extLst>
                    <a:ext uri="{FF2B5EF4-FFF2-40B4-BE49-F238E27FC236}">
                      <a16:creationId xmlns:a16="http://schemas.microsoft.com/office/drawing/2014/main" id="{AB934A46-197D-2907-F430-B383561C370D}"/>
                    </a:ext>
                  </a:extLst>
                </p14:cNvPr>
                <p14:cNvContentPartPr/>
                <p14:nvPr/>
              </p14:nvContentPartPr>
              <p14:xfrm>
                <a:off x="7818942" y="3166438"/>
                <a:ext cx="228775" cy="182084"/>
              </p14:xfrm>
            </p:contentPart>
          </mc:Choice>
          <mc:Fallback>
            <p:pic>
              <p:nvPicPr>
                <p:cNvPr id="677" name="Ink 676">
                  <a:extLst>
                    <a:ext uri="{FF2B5EF4-FFF2-40B4-BE49-F238E27FC236}">
                      <a16:creationId xmlns:a16="http://schemas.microsoft.com/office/drawing/2014/main" id="{AB934A46-197D-2907-F430-B383561C370D}"/>
                    </a:ext>
                  </a:extLst>
                </p:cNvPr>
                <p:cNvPicPr/>
                <p:nvPr/>
              </p:nvPicPr>
              <p:blipFill>
                <a:blip r:embed="rId28"/>
                <a:stretch>
                  <a:fillRect/>
                </a:stretch>
              </p:blipFill>
              <p:spPr>
                <a:xfrm>
                  <a:off x="7798798" y="3146313"/>
                  <a:ext cx="269542" cy="222813"/>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678" name="Ink 677">
                  <a:extLst>
                    <a:ext uri="{FF2B5EF4-FFF2-40B4-BE49-F238E27FC236}">
                      <a16:creationId xmlns:a16="http://schemas.microsoft.com/office/drawing/2014/main" id="{3F8883B6-EA92-F027-0D53-D58110F91092}"/>
                    </a:ext>
                  </a:extLst>
                </p14:cNvPr>
                <p14:cNvContentPartPr/>
                <p14:nvPr/>
              </p14:nvContentPartPr>
              <p14:xfrm>
                <a:off x="7818942" y="3546622"/>
                <a:ext cx="219754" cy="165478"/>
              </p14:xfrm>
            </p:contentPart>
          </mc:Choice>
          <mc:Fallback>
            <p:pic>
              <p:nvPicPr>
                <p:cNvPr id="678" name="Ink 677">
                  <a:extLst>
                    <a:ext uri="{FF2B5EF4-FFF2-40B4-BE49-F238E27FC236}">
                      <a16:creationId xmlns:a16="http://schemas.microsoft.com/office/drawing/2014/main" id="{3F8883B6-EA92-F027-0D53-D58110F91092}"/>
                    </a:ext>
                  </a:extLst>
                </p:cNvPr>
                <p:cNvPicPr/>
                <p:nvPr/>
              </p:nvPicPr>
              <p:blipFill>
                <a:blip r:embed="rId30"/>
                <a:stretch>
                  <a:fillRect/>
                </a:stretch>
              </p:blipFill>
              <p:spPr>
                <a:xfrm>
                  <a:off x="7798790" y="3525997"/>
                  <a:ext cx="260538" cy="206248"/>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679" name="Ink 678">
                  <a:extLst>
                    <a:ext uri="{FF2B5EF4-FFF2-40B4-BE49-F238E27FC236}">
                      <a16:creationId xmlns:a16="http://schemas.microsoft.com/office/drawing/2014/main" id="{3F1AAF99-31BA-65E5-EFFA-239B736B5E73}"/>
                    </a:ext>
                  </a:extLst>
                </p14:cNvPr>
                <p14:cNvContentPartPr/>
                <p14:nvPr/>
              </p14:nvContentPartPr>
              <p14:xfrm>
                <a:off x="7827962" y="3933033"/>
                <a:ext cx="219754" cy="185347"/>
              </p14:xfrm>
            </p:contentPart>
          </mc:Choice>
          <mc:Fallback>
            <p:pic>
              <p:nvPicPr>
                <p:cNvPr id="679" name="Ink 678">
                  <a:extLst>
                    <a:ext uri="{FF2B5EF4-FFF2-40B4-BE49-F238E27FC236}">
                      <a16:creationId xmlns:a16="http://schemas.microsoft.com/office/drawing/2014/main" id="{3F1AAF99-31BA-65E5-EFFA-239B736B5E73}"/>
                    </a:ext>
                  </a:extLst>
                </p:cNvPr>
                <p:cNvPicPr/>
                <p:nvPr/>
              </p:nvPicPr>
              <p:blipFill>
                <a:blip r:embed="rId32"/>
                <a:stretch>
                  <a:fillRect/>
                </a:stretch>
              </p:blipFill>
              <p:spPr>
                <a:xfrm>
                  <a:off x="7807810" y="3912439"/>
                  <a:ext cx="260538" cy="225577"/>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680" name="Ink 679">
                  <a:extLst>
                    <a:ext uri="{FF2B5EF4-FFF2-40B4-BE49-F238E27FC236}">
                      <a16:creationId xmlns:a16="http://schemas.microsoft.com/office/drawing/2014/main" id="{3A641B75-CA14-3BEC-4227-4075BC952811}"/>
                    </a:ext>
                  </a:extLst>
                </p14:cNvPr>
                <p14:cNvContentPartPr/>
                <p14:nvPr/>
              </p14:nvContentPartPr>
              <p14:xfrm>
                <a:off x="7877415" y="2354731"/>
                <a:ext cx="181625" cy="137898"/>
              </p14:xfrm>
            </p:contentPart>
          </mc:Choice>
          <mc:Fallback>
            <p:pic>
              <p:nvPicPr>
                <p:cNvPr id="680" name="Ink 679">
                  <a:extLst>
                    <a:ext uri="{FF2B5EF4-FFF2-40B4-BE49-F238E27FC236}">
                      <a16:creationId xmlns:a16="http://schemas.microsoft.com/office/drawing/2014/main" id="{3A641B75-CA14-3BEC-4227-4075BC952811}"/>
                    </a:ext>
                  </a:extLst>
                </p:cNvPr>
                <p:cNvPicPr/>
                <p:nvPr/>
              </p:nvPicPr>
              <p:blipFill>
                <a:blip r:embed="rId34"/>
                <a:stretch>
                  <a:fillRect/>
                </a:stretch>
              </p:blipFill>
              <p:spPr>
                <a:xfrm>
                  <a:off x="7856808" y="2334142"/>
                  <a:ext cx="221880" cy="178597"/>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681" name="Ink 680">
                  <a:extLst>
                    <a:ext uri="{FF2B5EF4-FFF2-40B4-BE49-F238E27FC236}">
                      <a16:creationId xmlns:a16="http://schemas.microsoft.com/office/drawing/2014/main" id="{9A531392-9692-FABE-394D-6B464A32F08A}"/>
                    </a:ext>
                  </a:extLst>
                </p14:cNvPr>
                <p14:cNvContentPartPr/>
                <p14:nvPr/>
              </p14:nvContentPartPr>
              <p14:xfrm>
                <a:off x="7922924" y="2511906"/>
                <a:ext cx="81999" cy="229535"/>
              </p14:xfrm>
            </p:contentPart>
          </mc:Choice>
          <mc:Fallback>
            <p:pic>
              <p:nvPicPr>
                <p:cNvPr id="681" name="Ink 680">
                  <a:extLst>
                    <a:ext uri="{FF2B5EF4-FFF2-40B4-BE49-F238E27FC236}">
                      <a16:creationId xmlns:a16="http://schemas.microsoft.com/office/drawing/2014/main" id="{9A531392-9692-FABE-394D-6B464A32F08A}"/>
                    </a:ext>
                  </a:extLst>
                </p:cNvPr>
                <p:cNvPicPr/>
                <p:nvPr/>
              </p:nvPicPr>
              <p:blipFill>
                <a:blip r:embed="rId36"/>
                <a:stretch>
                  <a:fillRect/>
                </a:stretch>
              </p:blipFill>
              <p:spPr>
                <a:xfrm>
                  <a:off x="7902304" y="2491780"/>
                  <a:ext cx="122759" cy="269787"/>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682" name="Ink 681">
                  <a:extLst>
                    <a:ext uri="{FF2B5EF4-FFF2-40B4-BE49-F238E27FC236}">
                      <a16:creationId xmlns:a16="http://schemas.microsoft.com/office/drawing/2014/main" id="{50AEFE1B-49EC-D4F1-D2BD-41905DD0A80C}"/>
                    </a:ext>
                  </a:extLst>
                </p14:cNvPr>
                <p14:cNvContentPartPr/>
                <p14:nvPr/>
              </p14:nvContentPartPr>
              <p14:xfrm>
                <a:off x="7918002" y="2976607"/>
                <a:ext cx="59859" cy="167257"/>
              </p14:xfrm>
            </p:contentPart>
          </mc:Choice>
          <mc:Fallback>
            <p:pic>
              <p:nvPicPr>
                <p:cNvPr id="682" name="Ink 681">
                  <a:extLst>
                    <a:ext uri="{FF2B5EF4-FFF2-40B4-BE49-F238E27FC236}">
                      <a16:creationId xmlns:a16="http://schemas.microsoft.com/office/drawing/2014/main" id="{50AEFE1B-49EC-D4F1-D2BD-41905DD0A80C}"/>
                    </a:ext>
                  </a:extLst>
                </p:cNvPr>
                <p:cNvPicPr/>
                <p:nvPr/>
              </p:nvPicPr>
              <p:blipFill>
                <a:blip r:embed="rId38"/>
                <a:stretch>
                  <a:fillRect/>
                </a:stretch>
              </p:blipFill>
              <p:spPr>
                <a:xfrm>
                  <a:off x="7897411" y="2956479"/>
                  <a:ext cx="100084" cy="207993"/>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683" name="Ink 682">
                  <a:extLst>
                    <a:ext uri="{FF2B5EF4-FFF2-40B4-BE49-F238E27FC236}">
                      <a16:creationId xmlns:a16="http://schemas.microsoft.com/office/drawing/2014/main" id="{98E461B8-181D-1E75-0038-BA342AEE8ADD}"/>
                    </a:ext>
                  </a:extLst>
                </p14:cNvPr>
                <p14:cNvContentPartPr/>
                <p14:nvPr/>
              </p14:nvContentPartPr>
              <p14:xfrm>
                <a:off x="7882744" y="3346708"/>
                <a:ext cx="77079" cy="180602"/>
              </p14:xfrm>
            </p:contentPart>
          </mc:Choice>
          <mc:Fallback>
            <p:pic>
              <p:nvPicPr>
                <p:cNvPr id="683" name="Ink 682">
                  <a:extLst>
                    <a:ext uri="{FF2B5EF4-FFF2-40B4-BE49-F238E27FC236}">
                      <a16:creationId xmlns:a16="http://schemas.microsoft.com/office/drawing/2014/main" id="{98E461B8-181D-1E75-0038-BA342AEE8ADD}"/>
                    </a:ext>
                  </a:extLst>
                </p:cNvPr>
                <p:cNvPicPr/>
                <p:nvPr/>
              </p:nvPicPr>
              <p:blipFill>
                <a:blip r:embed="rId40"/>
                <a:stretch>
                  <a:fillRect/>
                </a:stretch>
              </p:blipFill>
              <p:spPr>
                <a:xfrm>
                  <a:off x="7862029" y="3326588"/>
                  <a:ext cx="118027" cy="220842"/>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684" name="Ink 683">
                  <a:extLst>
                    <a:ext uri="{FF2B5EF4-FFF2-40B4-BE49-F238E27FC236}">
                      <a16:creationId xmlns:a16="http://schemas.microsoft.com/office/drawing/2014/main" id="{C254A426-8C0D-830E-3D86-8F09F1F66753}"/>
                    </a:ext>
                  </a:extLst>
                </p14:cNvPr>
                <p14:cNvContentPartPr/>
                <p14:nvPr/>
              </p14:nvContentPartPr>
              <p14:xfrm>
                <a:off x="7895864" y="3710579"/>
                <a:ext cx="63958" cy="219747"/>
              </p14:xfrm>
            </p:contentPart>
          </mc:Choice>
          <mc:Fallback>
            <p:pic>
              <p:nvPicPr>
                <p:cNvPr id="684" name="Ink 683">
                  <a:extLst>
                    <a:ext uri="{FF2B5EF4-FFF2-40B4-BE49-F238E27FC236}">
                      <a16:creationId xmlns:a16="http://schemas.microsoft.com/office/drawing/2014/main" id="{C254A426-8C0D-830E-3D86-8F09F1F66753}"/>
                    </a:ext>
                  </a:extLst>
                </p:cNvPr>
                <p:cNvPicPr/>
                <p:nvPr/>
              </p:nvPicPr>
              <p:blipFill>
                <a:blip r:embed="rId42"/>
                <a:stretch>
                  <a:fillRect/>
                </a:stretch>
              </p:blipFill>
              <p:spPr>
                <a:xfrm>
                  <a:off x="7875186" y="3689948"/>
                  <a:ext cx="104833" cy="26053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685" name="Ink 684">
                  <a:extLst>
                    <a:ext uri="{FF2B5EF4-FFF2-40B4-BE49-F238E27FC236}">
                      <a16:creationId xmlns:a16="http://schemas.microsoft.com/office/drawing/2014/main" id="{9B87464F-66CB-6303-BC72-CDBA7AAE51C1}"/>
                    </a:ext>
                  </a:extLst>
                </p14:cNvPr>
                <p14:cNvContentPartPr/>
                <p14:nvPr/>
              </p14:nvContentPartPr>
              <p14:xfrm>
                <a:off x="8067650" y="2826253"/>
                <a:ext cx="371861" cy="78883"/>
              </p14:xfrm>
            </p:contentPart>
          </mc:Choice>
          <mc:Fallback>
            <p:pic>
              <p:nvPicPr>
                <p:cNvPr id="685" name="Ink 684">
                  <a:extLst>
                    <a:ext uri="{FF2B5EF4-FFF2-40B4-BE49-F238E27FC236}">
                      <a16:creationId xmlns:a16="http://schemas.microsoft.com/office/drawing/2014/main" id="{9B87464F-66CB-6303-BC72-CDBA7AAE51C1}"/>
                    </a:ext>
                  </a:extLst>
                </p:cNvPr>
                <p:cNvPicPr/>
                <p:nvPr/>
              </p:nvPicPr>
              <p:blipFill>
                <a:blip r:embed="rId46"/>
                <a:stretch>
                  <a:fillRect/>
                </a:stretch>
              </p:blipFill>
              <p:spPr>
                <a:xfrm>
                  <a:off x="8047498" y="2805696"/>
                  <a:ext cx="412646" cy="119042"/>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686" name="Ink 685">
                  <a:extLst>
                    <a:ext uri="{FF2B5EF4-FFF2-40B4-BE49-F238E27FC236}">
                      <a16:creationId xmlns:a16="http://schemas.microsoft.com/office/drawing/2014/main" id="{384FA0B2-33EF-1B01-B717-E575820DD286}"/>
                    </a:ext>
                  </a:extLst>
                </p14:cNvPr>
                <p14:cNvContentPartPr/>
                <p14:nvPr/>
              </p14:nvContentPartPr>
              <p14:xfrm>
                <a:off x="8067650" y="3225714"/>
                <a:ext cx="425981" cy="75623"/>
              </p14:xfrm>
            </p:contentPart>
          </mc:Choice>
          <mc:Fallback>
            <p:pic>
              <p:nvPicPr>
                <p:cNvPr id="686" name="Ink 685">
                  <a:extLst>
                    <a:ext uri="{FF2B5EF4-FFF2-40B4-BE49-F238E27FC236}">
                      <a16:creationId xmlns:a16="http://schemas.microsoft.com/office/drawing/2014/main" id="{384FA0B2-33EF-1B01-B717-E575820DD286}"/>
                    </a:ext>
                  </a:extLst>
                </p:cNvPr>
                <p:cNvPicPr/>
                <p:nvPr/>
              </p:nvPicPr>
              <p:blipFill>
                <a:blip r:embed="rId48"/>
                <a:stretch>
                  <a:fillRect/>
                </a:stretch>
              </p:blipFill>
              <p:spPr>
                <a:xfrm>
                  <a:off x="8047502" y="3205133"/>
                  <a:ext cx="466756" cy="116306"/>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687" name="Ink 686">
                  <a:extLst>
                    <a:ext uri="{FF2B5EF4-FFF2-40B4-BE49-F238E27FC236}">
                      <a16:creationId xmlns:a16="http://schemas.microsoft.com/office/drawing/2014/main" id="{BF0A31B6-23A6-DFE5-DF46-761807E8DEBD}"/>
                    </a:ext>
                  </a:extLst>
                </p14:cNvPr>
                <p14:cNvContentPartPr/>
                <p14:nvPr/>
              </p14:nvContentPartPr>
              <p14:xfrm>
                <a:off x="8085690" y="3592552"/>
                <a:ext cx="407941" cy="88670"/>
              </p14:xfrm>
            </p:contentPart>
          </mc:Choice>
          <mc:Fallback>
            <p:pic>
              <p:nvPicPr>
                <p:cNvPr id="687" name="Ink 686">
                  <a:extLst>
                    <a:ext uri="{FF2B5EF4-FFF2-40B4-BE49-F238E27FC236}">
                      <a16:creationId xmlns:a16="http://schemas.microsoft.com/office/drawing/2014/main" id="{BF0A31B6-23A6-DFE5-DF46-761807E8DEBD}"/>
                    </a:ext>
                  </a:extLst>
                </p:cNvPr>
                <p:cNvPicPr/>
                <p:nvPr/>
              </p:nvPicPr>
              <p:blipFill>
                <a:blip r:embed="rId50"/>
                <a:stretch>
                  <a:fillRect/>
                </a:stretch>
              </p:blipFill>
              <p:spPr>
                <a:xfrm>
                  <a:off x="8065053" y="3571942"/>
                  <a:ext cx="448735" cy="12941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688" name="Ink 687">
                  <a:extLst>
                    <a:ext uri="{FF2B5EF4-FFF2-40B4-BE49-F238E27FC236}">
                      <a16:creationId xmlns:a16="http://schemas.microsoft.com/office/drawing/2014/main" id="{7E73DE4E-7FA3-5F0A-C43B-84B0E0BE9E9C}"/>
                    </a:ext>
                  </a:extLst>
                </p14:cNvPr>
                <p14:cNvContentPartPr/>
                <p14:nvPr/>
              </p14:nvContentPartPr>
              <p14:xfrm>
                <a:off x="8067650" y="3980445"/>
                <a:ext cx="425981" cy="77400"/>
              </p14:xfrm>
            </p:contentPart>
          </mc:Choice>
          <mc:Fallback>
            <p:pic>
              <p:nvPicPr>
                <p:cNvPr id="688" name="Ink 687">
                  <a:extLst>
                    <a:ext uri="{FF2B5EF4-FFF2-40B4-BE49-F238E27FC236}">
                      <a16:creationId xmlns:a16="http://schemas.microsoft.com/office/drawing/2014/main" id="{7E73DE4E-7FA3-5F0A-C43B-84B0E0BE9E9C}"/>
                    </a:ext>
                  </a:extLst>
                </p:cNvPr>
                <p:cNvPicPr/>
                <p:nvPr/>
              </p:nvPicPr>
              <p:blipFill>
                <a:blip r:embed="rId52"/>
                <a:stretch>
                  <a:fillRect/>
                </a:stretch>
              </p:blipFill>
              <p:spPr>
                <a:xfrm>
                  <a:off x="8047502" y="3959901"/>
                  <a:ext cx="466756" cy="117533"/>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689" name="Ink 688">
                  <a:extLst>
                    <a:ext uri="{FF2B5EF4-FFF2-40B4-BE49-F238E27FC236}">
                      <a16:creationId xmlns:a16="http://schemas.microsoft.com/office/drawing/2014/main" id="{B6CAF538-9D6F-4B49-A356-CDC55E4903C4}"/>
                    </a:ext>
                  </a:extLst>
                </p14:cNvPr>
                <p14:cNvContentPartPr/>
                <p14:nvPr/>
              </p14:nvContentPartPr>
              <p14:xfrm>
                <a:off x="7088273" y="2399878"/>
                <a:ext cx="127099" cy="75623"/>
              </p14:xfrm>
            </p:contentPart>
          </mc:Choice>
          <mc:Fallback>
            <p:pic>
              <p:nvPicPr>
                <p:cNvPr id="689" name="Ink 688">
                  <a:extLst>
                    <a:ext uri="{FF2B5EF4-FFF2-40B4-BE49-F238E27FC236}">
                      <a16:creationId xmlns:a16="http://schemas.microsoft.com/office/drawing/2014/main" id="{B6CAF538-9D6F-4B49-A356-CDC55E4903C4}"/>
                    </a:ext>
                  </a:extLst>
                </p:cNvPr>
                <p:cNvPicPr/>
                <p:nvPr/>
              </p:nvPicPr>
              <p:blipFill>
                <a:blip r:embed="rId81"/>
                <a:stretch>
                  <a:fillRect/>
                </a:stretch>
              </p:blipFill>
              <p:spPr>
                <a:xfrm>
                  <a:off x="7068129" y="2379776"/>
                  <a:ext cx="167867" cy="116306"/>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690" name="Ink 689">
                  <a:extLst>
                    <a:ext uri="{FF2B5EF4-FFF2-40B4-BE49-F238E27FC236}">
                      <a16:creationId xmlns:a16="http://schemas.microsoft.com/office/drawing/2014/main" id="{FAF6AFC6-B5A4-BB2E-CC4A-BB5EEA9E4AB3}"/>
                    </a:ext>
                  </a:extLst>
                </p14:cNvPr>
                <p14:cNvContentPartPr/>
                <p14:nvPr/>
              </p14:nvContentPartPr>
              <p14:xfrm>
                <a:off x="8070752" y="2399878"/>
                <a:ext cx="308312" cy="82147"/>
              </p14:xfrm>
            </p:contentPart>
          </mc:Choice>
          <mc:Fallback>
            <p:pic>
              <p:nvPicPr>
                <p:cNvPr id="690" name="Ink 689">
                  <a:extLst>
                    <a:ext uri="{FF2B5EF4-FFF2-40B4-BE49-F238E27FC236}">
                      <a16:creationId xmlns:a16="http://schemas.microsoft.com/office/drawing/2014/main" id="{FAF6AFC6-B5A4-BB2E-CC4A-BB5EEA9E4AB3}"/>
                    </a:ext>
                  </a:extLst>
                </p:cNvPr>
                <p:cNvPicPr/>
                <p:nvPr/>
              </p:nvPicPr>
              <p:blipFill>
                <a:blip r:embed="rId87"/>
                <a:stretch>
                  <a:fillRect/>
                </a:stretch>
              </p:blipFill>
              <p:spPr>
                <a:xfrm>
                  <a:off x="8043901" y="2372655"/>
                  <a:ext cx="362494" cy="136116"/>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691" name="Ink 690">
                  <a:extLst>
                    <a:ext uri="{FF2B5EF4-FFF2-40B4-BE49-F238E27FC236}">
                      <a16:creationId xmlns:a16="http://schemas.microsoft.com/office/drawing/2014/main" id="{37C01AC8-D822-1780-E201-EBA4DF5650DD}"/>
                    </a:ext>
                  </a:extLst>
                </p14:cNvPr>
                <p14:cNvContentPartPr/>
                <p14:nvPr/>
              </p14:nvContentPartPr>
              <p14:xfrm>
                <a:off x="8433182" y="2413223"/>
                <a:ext cx="36489" cy="16608"/>
              </p14:xfrm>
            </p:contentPart>
          </mc:Choice>
          <mc:Fallback>
            <p:pic>
              <p:nvPicPr>
                <p:cNvPr id="691" name="Ink 690">
                  <a:extLst>
                    <a:ext uri="{FF2B5EF4-FFF2-40B4-BE49-F238E27FC236}">
                      <a16:creationId xmlns:a16="http://schemas.microsoft.com/office/drawing/2014/main" id="{37C01AC8-D822-1780-E201-EBA4DF5650DD}"/>
                    </a:ext>
                  </a:extLst>
                </p:cNvPr>
                <p:cNvPicPr/>
                <p:nvPr/>
              </p:nvPicPr>
              <p:blipFill>
                <a:blip r:embed="rId89"/>
                <a:stretch>
                  <a:fillRect/>
                </a:stretch>
              </p:blipFill>
              <p:spPr>
                <a:xfrm>
                  <a:off x="8406171" y="2386176"/>
                  <a:ext cx="90038" cy="70228"/>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692" name="Ink 691">
                  <a:extLst>
                    <a:ext uri="{FF2B5EF4-FFF2-40B4-BE49-F238E27FC236}">
                      <a16:creationId xmlns:a16="http://schemas.microsoft.com/office/drawing/2014/main" id="{66A70907-7E15-4FDD-2E07-F21B2D9A2266}"/>
                    </a:ext>
                  </a:extLst>
                </p14:cNvPr>
                <p14:cNvContentPartPr/>
                <p14:nvPr/>
              </p14:nvContentPartPr>
              <p14:xfrm>
                <a:off x="8442203" y="2378527"/>
                <a:ext cx="186546" cy="141456"/>
              </p14:xfrm>
            </p:contentPart>
          </mc:Choice>
          <mc:Fallback>
            <p:pic>
              <p:nvPicPr>
                <p:cNvPr id="692" name="Ink 691">
                  <a:extLst>
                    <a:ext uri="{FF2B5EF4-FFF2-40B4-BE49-F238E27FC236}">
                      <a16:creationId xmlns:a16="http://schemas.microsoft.com/office/drawing/2014/main" id="{66A70907-7E15-4FDD-2E07-F21B2D9A2266}"/>
                    </a:ext>
                  </a:extLst>
                </p:cNvPr>
                <p:cNvPicPr/>
                <p:nvPr/>
              </p:nvPicPr>
              <p:blipFill>
                <a:blip r:embed="rId91"/>
                <a:stretch>
                  <a:fillRect/>
                </a:stretch>
              </p:blipFill>
              <p:spPr>
                <a:xfrm>
                  <a:off x="8414868" y="2351195"/>
                  <a:ext cx="240735" cy="195641"/>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693" name="Ink 692">
                  <a:extLst>
                    <a:ext uri="{FF2B5EF4-FFF2-40B4-BE49-F238E27FC236}">
                      <a16:creationId xmlns:a16="http://schemas.microsoft.com/office/drawing/2014/main" id="{F2C0002B-F61D-4C33-BA89-33EAC95ECD61}"/>
                    </a:ext>
                  </a:extLst>
                </p14:cNvPr>
                <p14:cNvContentPartPr/>
                <p14:nvPr/>
              </p14:nvContentPartPr>
              <p14:xfrm>
                <a:off x="8487304" y="2808828"/>
                <a:ext cx="159486" cy="133154"/>
              </p14:xfrm>
            </p:contentPart>
          </mc:Choice>
          <mc:Fallback>
            <p:pic>
              <p:nvPicPr>
                <p:cNvPr id="693" name="Ink 692">
                  <a:extLst>
                    <a:ext uri="{FF2B5EF4-FFF2-40B4-BE49-F238E27FC236}">
                      <a16:creationId xmlns:a16="http://schemas.microsoft.com/office/drawing/2014/main" id="{F2C0002B-F61D-4C33-BA89-33EAC95ECD61}"/>
                    </a:ext>
                  </a:extLst>
                </p:cNvPr>
                <p:cNvPicPr/>
                <p:nvPr/>
              </p:nvPicPr>
              <p:blipFill>
                <a:blip r:embed="rId93"/>
                <a:stretch>
                  <a:fillRect/>
                </a:stretch>
              </p:blipFill>
              <p:spPr>
                <a:xfrm>
                  <a:off x="8460403" y="2781527"/>
                  <a:ext cx="214249" cy="187278"/>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694" name="Ink 693">
                  <a:extLst>
                    <a:ext uri="{FF2B5EF4-FFF2-40B4-BE49-F238E27FC236}">
                      <a16:creationId xmlns:a16="http://schemas.microsoft.com/office/drawing/2014/main" id="{B621C0DE-EA04-6173-DD9B-CA9768B54928}"/>
                    </a:ext>
                  </a:extLst>
                </p14:cNvPr>
                <p14:cNvContentPartPr/>
                <p14:nvPr/>
              </p14:nvContentPartPr>
              <p14:xfrm>
                <a:off x="8523794" y="3202060"/>
                <a:ext cx="145137" cy="124849"/>
              </p14:xfrm>
            </p:contentPart>
          </mc:Choice>
          <mc:Fallback>
            <p:pic>
              <p:nvPicPr>
                <p:cNvPr id="694" name="Ink 693">
                  <a:extLst>
                    <a:ext uri="{FF2B5EF4-FFF2-40B4-BE49-F238E27FC236}">
                      <a16:creationId xmlns:a16="http://schemas.microsoft.com/office/drawing/2014/main" id="{B621C0DE-EA04-6173-DD9B-CA9768B54928}"/>
                    </a:ext>
                  </a:extLst>
                </p:cNvPr>
                <p:cNvPicPr/>
                <p:nvPr/>
              </p:nvPicPr>
              <p:blipFill>
                <a:blip r:embed="rId95"/>
                <a:stretch>
                  <a:fillRect/>
                </a:stretch>
              </p:blipFill>
              <p:spPr>
                <a:xfrm>
                  <a:off x="8496491" y="3174794"/>
                  <a:ext cx="199264" cy="178902"/>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695" name="Ink 694">
                  <a:extLst>
                    <a:ext uri="{FF2B5EF4-FFF2-40B4-BE49-F238E27FC236}">
                      <a16:creationId xmlns:a16="http://schemas.microsoft.com/office/drawing/2014/main" id="{16E9E2F2-C039-0BC1-D128-459005507C5D}"/>
                    </a:ext>
                  </a:extLst>
                </p14:cNvPr>
                <p14:cNvContentPartPr/>
                <p14:nvPr/>
              </p14:nvContentPartPr>
              <p14:xfrm>
                <a:off x="8537733" y="3565340"/>
                <a:ext cx="149236" cy="117138"/>
              </p14:xfrm>
            </p:contentPart>
          </mc:Choice>
          <mc:Fallback>
            <p:pic>
              <p:nvPicPr>
                <p:cNvPr id="695" name="Ink 694">
                  <a:extLst>
                    <a:ext uri="{FF2B5EF4-FFF2-40B4-BE49-F238E27FC236}">
                      <a16:creationId xmlns:a16="http://schemas.microsoft.com/office/drawing/2014/main" id="{16E9E2F2-C039-0BC1-D128-459005507C5D}"/>
                    </a:ext>
                  </a:extLst>
                </p:cNvPr>
                <p:cNvPicPr/>
                <p:nvPr/>
              </p:nvPicPr>
              <p:blipFill>
                <a:blip r:embed="rId97"/>
                <a:stretch>
                  <a:fillRect/>
                </a:stretch>
              </p:blipFill>
              <p:spPr>
                <a:xfrm>
                  <a:off x="8510381" y="3537976"/>
                  <a:ext cx="203940" cy="171866"/>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696" name="Ink 695">
                  <a:extLst>
                    <a:ext uri="{FF2B5EF4-FFF2-40B4-BE49-F238E27FC236}">
                      <a16:creationId xmlns:a16="http://schemas.microsoft.com/office/drawing/2014/main" id="{626D56B1-1DD4-D69C-6F8B-11012529058F}"/>
                    </a:ext>
                  </a:extLst>
                </p14:cNvPr>
                <p14:cNvContentPartPr/>
                <p14:nvPr/>
              </p14:nvContentPartPr>
              <p14:xfrm>
                <a:off x="8541832" y="3968358"/>
                <a:ext cx="172606" cy="136414"/>
              </p14:xfrm>
            </p:contentPart>
          </mc:Choice>
          <mc:Fallback>
            <p:pic>
              <p:nvPicPr>
                <p:cNvPr id="696" name="Ink 695">
                  <a:extLst>
                    <a:ext uri="{FF2B5EF4-FFF2-40B4-BE49-F238E27FC236}">
                      <a16:creationId xmlns:a16="http://schemas.microsoft.com/office/drawing/2014/main" id="{626D56B1-1DD4-D69C-6F8B-11012529058F}"/>
                    </a:ext>
                  </a:extLst>
                </p:cNvPr>
                <p:cNvPicPr/>
                <p:nvPr/>
              </p:nvPicPr>
              <p:blipFill>
                <a:blip r:embed="rId99"/>
                <a:stretch>
                  <a:fillRect/>
                </a:stretch>
              </p:blipFill>
              <p:spPr>
                <a:xfrm>
                  <a:off x="8514503" y="3941075"/>
                  <a:ext cx="226785" cy="190501"/>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697" name="Ink 696">
                  <a:extLst>
                    <a:ext uri="{FF2B5EF4-FFF2-40B4-BE49-F238E27FC236}">
                      <a16:creationId xmlns:a16="http://schemas.microsoft.com/office/drawing/2014/main" id="{84197E1F-7F75-CDC9-354A-83C602C5B10A}"/>
                    </a:ext>
                  </a:extLst>
                </p14:cNvPr>
                <p14:cNvContentPartPr/>
                <p14:nvPr/>
              </p14:nvContentPartPr>
              <p14:xfrm>
                <a:off x="8523794" y="2530956"/>
                <a:ext cx="45509" cy="223010"/>
              </p14:xfrm>
            </p:contentPart>
          </mc:Choice>
          <mc:Fallback>
            <p:pic>
              <p:nvPicPr>
                <p:cNvPr id="697" name="Ink 696">
                  <a:extLst>
                    <a:ext uri="{FF2B5EF4-FFF2-40B4-BE49-F238E27FC236}">
                      <a16:creationId xmlns:a16="http://schemas.microsoft.com/office/drawing/2014/main" id="{84197E1F-7F75-CDC9-354A-83C602C5B10A}"/>
                    </a:ext>
                  </a:extLst>
                </p:cNvPr>
                <p:cNvPicPr/>
                <p:nvPr/>
              </p:nvPicPr>
              <p:blipFill>
                <a:blip r:embed="rId101"/>
                <a:stretch>
                  <a:fillRect/>
                </a:stretch>
              </p:blipFill>
              <p:spPr>
                <a:xfrm>
                  <a:off x="8496489" y="2503619"/>
                  <a:ext cx="100120" cy="277683"/>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698" name="Ink 697">
                  <a:extLst>
                    <a:ext uri="{FF2B5EF4-FFF2-40B4-BE49-F238E27FC236}">
                      <a16:creationId xmlns:a16="http://schemas.microsoft.com/office/drawing/2014/main" id="{2F867902-06D6-0A65-2BBF-B1CB72737716}"/>
                    </a:ext>
                  </a:extLst>
                </p14:cNvPr>
                <p14:cNvContentPartPr/>
                <p14:nvPr/>
              </p14:nvContentPartPr>
              <p14:xfrm>
                <a:off x="8550851" y="2947023"/>
                <a:ext cx="54938" cy="222713"/>
              </p14:xfrm>
            </p:contentPart>
          </mc:Choice>
          <mc:Fallback>
            <p:pic>
              <p:nvPicPr>
                <p:cNvPr id="698" name="Ink 697">
                  <a:extLst>
                    <a:ext uri="{FF2B5EF4-FFF2-40B4-BE49-F238E27FC236}">
                      <a16:creationId xmlns:a16="http://schemas.microsoft.com/office/drawing/2014/main" id="{2F867902-06D6-0A65-2BBF-B1CB72737716}"/>
                    </a:ext>
                  </a:extLst>
                </p:cNvPr>
                <p:cNvPicPr/>
                <p:nvPr/>
              </p:nvPicPr>
              <p:blipFill>
                <a:blip r:embed="rId103"/>
                <a:stretch>
                  <a:fillRect/>
                </a:stretch>
              </p:blipFill>
              <p:spPr>
                <a:xfrm>
                  <a:off x="8523382" y="2919723"/>
                  <a:ext cx="109876" cy="276835"/>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699" name="Ink 698">
                  <a:extLst>
                    <a:ext uri="{FF2B5EF4-FFF2-40B4-BE49-F238E27FC236}">
                      <a16:creationId xmlns:a16="http://schemas.microsoft.com/office/drawing/2014/main" id="{DE841EDB-F2D0-DC2C-3059-EC0CAE394FBE}"/>
                    </a:ext>
                  </a:extLst>
                </p14:cNvPr>
                <p14:cNvContentPartPr/>
                <p14:nvPr/>
              </p14:nvContentPartPr>
              <p14:xfrm>
                <a:off x="8577910" y="3339958"/>
                <a:ext cx="72978" cy="226271"/>
              </p14:xfrm>
            </p:contentPart>
          </mc:Choice>
          <mc:Fallback>
            <p:pic>
              <p:nvPicPr>
                <p:cNvPr id="699" name="Ink 698">
                  <a:extLst>
                    <a:ext uri="{FF2B5EF4-FFF2-40B4-BE49-F238E27FC236}">
                      <a16:creationId xmlns:a16="http://schemas.microsoft.com/office/drawing/2014/main" id="{DE841EDB-F2D0-DC2C-3059-EC0CAE394FBE}"/>
                    </a:ext>
                  </a:extLst>
                </p:cNvPr>
                <p:cNvPicPr/>
                <p:nvPr/>
              </p:nvPicPr>
              <p:blipFill>
                <a:blip r:embed="rId105"/>
                <a:stretch>
                  <a:fillRect/>
                </a:stretch>
              </p:blipFill>
              <p:spPr>
                <a:xfrm>
                  <a:off x="8550543" y="3312633"/>
                  <a:ext cx="127231" cy="280442"/>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700" name="Ink 699">
                  <a:extLst>
                    <a:ext uri="{FF2B5EF4-FFF2-40B4-BE49-F238E27FC236}">
                      <a16:creationId xmlns:a16="http://schemas.microsoft.com/office/drawing/2014/main" id="{A41BDD52-CD92-C4AB-D529-A4CC96267E48}"/>
                    </a:ext>
                  </a:extLst>
                </p14:cNvPr>
                <p14:cNvContentPartPr/>
                <p14:nvPr/>
              </p14:nvContentPartPr>
              <p14:xfrm>
                <a:off x="8604969" y="3693452"/>
                <a:ext cx="63958" cy="288549"/>
              </p14:xfrm>
            </p:contentPart>
          </mc:Choice>
          <mc:Fallback>
            <p:pic>
              <p:nvPicPr>
                <p:cNvPr id="700" name="Ink 699">
                  <a:extLst>
                    <a:ext uri="{FF2B5EF4-FFF2-40B4-BE49-F238E27FC236}">
                      <a16:creationId xmlns:a16="http://schemas.microsoft.com/office/drawing/2014/main" id="{A41BDD52-CD92-C4AB-D529-A4CC96267E48}"/>
                    </a:ext>
                  </a:extLst>
                </p:cNvPr>
                <p:cNvPicPr/>
                <p:nvPr/>
              </p:nvPicPr>
              <p:blipFill>
                <a:blip r:embed="rId107"/>
                <a:stretch>
                  <a:fillRect/>
                </a:stretch>
              </p:blipFill>
              <p:spPr>
                <a:xfrm>
                  <a:off x="8577558" y="3666131"/>
                  <a:ext cx="118298" cy="342712"/>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701" name="Ink 700">
                  <a:extLst>
                    <a:ext uri="{FF2B5EF4-FFF2-40B4-BE49-F238E27FC236}">
                      <a16:creationId xmlns:a16="http://schemas.microsoft.com/office/drawing/2014/main" id="{344D4613-CDAF-0E92-3812-3BDF8D57DA70}"/>
                    </a:ext>
                  </a:extLst>
                </p14:cNvPr>
                <p14:cNvContentPartPr/>
                <p14:nvPr/>
              </p14:nvContentPartPr>
              <p14:xfrm>
                <a:off x="5848317" y="2810759"/>
                <a:ext cx="228775" cy="173485"/>
              </p14:xfrm>
            </p:contentPart>
          </mc:Choice>
          <mc:Fallback>
            <p:pic>
              <p:nvPicPr>
                <p:cNvPr id="701" name="Ink 700">
                  <a:extLst>
                    <a:ext uri="{FF2B5EF4-FFF2-40B4-BE49-F238E27FC236}">
                      <a16:creationId xmlns:a16="http://schemas.microsoft.com/office/drawing/2014/main" id="{344D4613-CDAF-0E92-3812-3BDF8D57DA70}"/>
                    </a:ext>
                  </a:extLst>
                </p:cNvPr>
                <p:cNvPicPr/>
                <p:nvPr/>
              </p:nvPicPr>
              <p:blipFill>
                <a:blip r:embed="rId26"/>
                <a:stretch>
                  <a:fillRect/>
                </a:stretch>
              </p:blipFill>
              <p:spPr>
                <a:xfrm>
                  <a:off x="5827694" y="2790631"/>
                  <a:ext cx="269542" cy="21422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702" name="Ink 701">
                  <a:extLst>
                    <a:ext uri="{FF2B5EF4-FFF2-40B4-BE49-F238E27FC236}">
                      <a16:creationId xmlns:a16="http://schemas.microsoft.com/office/drawing/2014/main" id="{D3115FCA-BD44-5635-CD38-C26A1FC6F142}"/>
                    </a:ext>
                  </a:extLst>
                </p14:cNvPr>
                <p14:cNvContentPartPr/>
                <p14:nvPr/>
              </p14:nvContentPartPr>
              <p14:xfrm>
                <a:off x="5829870" y="3188867"/>
                <a:ext cx="228775" cy="182084"/>
              </p14:xfrm>
            </p:contentPart>
          </mc:Choice>
          <mc:Fallback>
            <p:pic>
              <p:nvPicPr>
                <p:cNvPr id="702" name="Ink 701">
                  <a:extLst>
                    <a:ext uri="{FF2B5EF4-FFF2-40B4-BE49-F238E27FC236}">
                      <a16:creationId xmlns:a16="http://schemas.microsoft.com/office/drawing/2014/main" id="{D3115FCA-BD44-5635-CD38-C26A1FC6F142}"/>
                    </a:ext>
                  </a:extLst>
                </p:cNvPr>
                <p:cNvPicPr/>
                <p:nvPr/>
              </p:nvPicPr>
              <p:blipFill>
                <a:blip r:embed="rId28"/>
                <a:stretch>
                  <a:fillRect/>
                </a:stretch>
              </p:blipFill>
              <p:spPr>
                <a:xfrm>
                  <a:off x="5809726" y="3168742"/>
                  <a:ext cx="269542" cy="222813"/>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703" name="Ink 702">
                  <a:extLst>
                    <a:ext uri="{FF2B5EF4-FFF2-40B4-BE49-F238E27FC236}">
                      <a16:creationId xmlns:a16="http://schemas.microsoft.com/office/drawing/2014/main" id="{EE23557C-FA05-C2EF-5733-4974D5C45903}"/>
                    </a:ext>
                  </a:extLst>
                </p14:cNvPr>
                <p14:cNvContentPartPr/>
                <p14:nvPr/>
              </p14:nvContentPartPr>
              <p14:xfrm>
                <a:off x="5829868" y="3569050"/>
                <a:ext cx="219754" cy="165478"/>
              </p14:xfrm>
            </p:contentPart>
          </mc:Choice>
          <mc:Fallback>
            <p:pic>
              <p:nvPicPr>
                <p:cNvPr id="703" name="Ink 702">
                  <a:extLst>
                    <a:ext uri="{FF2B5EF4-FFF2-40B4-BE49-F238E27FC236}">
                      <a16:creationId xmlns:a16="http://schemas.microsoft.com/office/drawing/2014/main" id="{EE23557C-FA05-C2EF-5733-4974D5C45903}"/>
                    </a:ext>
                  </a:extLst>
                </p:cNvPr>
                <p:cNvPicPr/>
                <p:nvPr/>
              </p:nvPicPr>
              <p:blipFill>
                <a:blip r:embed="rId30"/>
                <a:stretch>
                  <a:fillRect/>
                </a:stretch>
              </p:blipFill>
              <p:spPr>
                <a:xfrm>
                  <a:off x="5809716" y="3548425"/>
                  <a:ext cx="260538" cy="206248"/>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704" name="Ink 703">
                  <a:extLst>
                    <a:ext uri="{FF2B5EF4-FFF2-40B4-BE49-F238E27FC236}">
                      <a16:creationId xmlns:a16="http://schemas.microsoft.com/office/drawing/2014/main" id="{4B8C3D35-837F-6020-6E27-33FA5E7B5C42}"/>
                    </a:ext>
                  </a:extLst>
                </p14:cNvPr>
                <p14:cNvContentPartPr/>
                <p14:nvPr/>
              </p14:nvContentPartPr>
              <p14:xfrm>
                <a:off x="5838890" y="3955460"/>
                <a:ext cx="219754" cy="185347"/>
              </p14:xfrm>
            </p:contentPart>
          </mc:Choice>
          <mc:Fallback>
            <p:pic>
              <p:nvPicPr>
                <p:cNvPr id="704" name="Ink 703">
                  <a:extLst>
                    <a:ext uri="{FF2B5EF4-FFF2-40B4-BE49-F238E27FC236}">
                      <a16:creationId xmlns:a16="http://schemas.microsoft.com/office/drawing/2014/main" id="{4B8C3D35-837F-6020-6E27-33FA5E7B5C42}"/>
                    </a:ext>
                  </a:extLst>
                </p:cNvPr>
                <p:cNvPicPr/>
                <p:nvPr/>
              </p:nvPicPr>
              <p:blipFill>
                <a:blip r:embed="rId32"/>
                <a:stretch>
                  <a:fillRect/>
                </a:stretch>
              </p:blipFill>
              <p:spPr>
                <a:xfrm>
                  <a:off x="5818738" y="3934866"/>
                  <a:ext cx="260538" cy="225577"/>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705" name="Ink 704">
                  <a:extLst>
                    <a:ext uri="{FF2B5EF4-FFF2-40B4-BE49-F238E27FC236}">
                      <a16:creationId xmlns:a16="http://schemas.microsoft.com/office/drawing/2014/main" id="{2ED026BF-029F-C803-F505-0D1B69458F70}"/>
                    </a:ext>
                  </a:extLst>
                </p14:cNvPr>
                <p14:cNvContentPartPr/>
                <p14:nvPr/>
              </p14:nvContentPartPr>
              <p14:xfrm>
                <a:off x="5928931" y="2999036"/>
                <a:ext cx="59859" cy="167257"/>
              </p14:xfrm>
            </p:contentPart>
          </mc:Choice>
          <mc:Fallback>
            <p:pic>
              <p:nvPicPr>
                <p:cNvPr id="705" name="Ink 704">
                  <a:extLst>
                    <a:ext uri="{FF2B5EF4-FFF2-40B4-BE49-F238E27FC236}">
                      <a16:creationId xmlns:a16="http://schemas.microsoft.com/office/drawing/2014/main" id="{2ED026BF-029F-C803-F505-0D1B69458F70}"/>
                    </a:ext>
                  </a:extLst>
                </p:cNvPr>
                <p:cNvPicPr/>
                <p:nvPr/>
              </p:nvPicPr>
              <p:blipFill>
                <a:blip r:embed="rId38"/>
                <a:stretch>
                  <a:fillRect/>
                </a:stretch>
              </p:blipFill>
              <p:spPr>
                <a:xfrm>
                  <a:off x="5908340" y="2978908"/>
                  <a:ext cx="100084" cy="207993"/>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706" name="Ink 705">
                  <a:extLst>
                    <a:ext uri="{FF2B5EF4-FFF2-40B4-BE49-F238E27FC236}">
                      <a16:creationId xmlns:a16="http://schemas.microsoft.com/office/drawing/2014/main" id="{56B3D697-D3E2-9EAB-804B-7DCC3F4D472F}"/>
                    </a:ext>
                  </a:extLst>
                </p14:cNvPr>
                <p14:cNvContentPartPr/>
                <p14:nvPr/>
              </p14:nvContentPartPr>
              <p14:xfrm>
                <a:off x="5893669" y="3369136"/>
                <a:ext cx="77079" cy="180602"/>
              </p14:xfrm>
            </p:contentPart>
          </mc:Choice>
          <mc:Fallback>
            <p:pic>
              <p:nvPicPr>
                <p:cNvPr id="706" name="Ink 705">
                  <a:extLst>
                    <a:ext uri="{FF2B5EF4-FFF2-40B4-BE49-F238E27FC236}">
                      <a16:creationId xmlns:a16="http://schemas.microsoft.com/office/drawing/2014/main" id="{56B3D697-D3E2-9EAB-804B-7DCC3F4D472F}"/>
                    </a:ext>
                  </a:extLst>
                </p:cNvPr>
                <p:cNvPicPr/>
                <p:nvPr/>
              </p:nvPicPr>
              <p:blipFill>
                <a:blip r:embed="rId40"/>
                <a:stretch>
                  <a:fillRect/>
                </a:stretch>
              </p:blipFill>
              <p:spPr>
                <a:xfrm>
                  <a:off x="5872954" y="3349016"/>
                  <a:ext cx="118027" cy="220842"/>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707" name="Ink 706">
                  <a:extLst>
                    <a:ext uri="{FF2B5EF4-FFF2-40B4-BE49-F238E27FC236}">
                      <a16:creationId xmlns:a16="http://schemas.microsoft.com/office/drawing/2014/main" id="{C7F4FCD9-16FE-EFBC-76C4-23BFC77D2E32}"/>
                    </a:ext>
                  </a:extLst>
                </p14:cNvPr>
                <p14:cNvContentPartPr/>
                <p14:nvPr/>
              </p14:nvContentPartPr>
              <p14:xfrm>
                <a:off x="5906790" y="3733010"/>
                <a:ext cx="63958" cy="219747"/>
              </p14:xfrm>
            </p:contentPart>
          </mc:Choice>
          <mc:Fallback>
            <p:pic>
              <p:nvPicPr>
                <p:cNvPr id="707" name="Ink 706">
                  <a:extLst>
                    <a:ext uri="{FF2B5EF4-FFF2-40B4-BE49-F238E27FC236}">
                      <a16:creationId xmlns:a16="http://schemas.microsoft.com/office/drawing/2014/main" id="{C7F4FCD9-16FE-EFBC-76C4-23BFC77D2E32}"/>
                    </a:ext>
                  </a:extLst>
                </p:cNvPr>
                <p:cNvPicPr/>
                <p:nvPr/>
              </p:nvPicPr>
              <p:blipFill>
                <a:blip r:embed="rId42"/>
                <a:stretch>
                  <a:fillRect/>
                </a:stretch>
              </p:blipFill>
              <p:spPr>
                <a:xfrm>
                  <a:off x="5886112" y="3712379"/>
                  <a:ext cx="104833" cy="26053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708" name="Ink 707">
                  <a:extLst>
                    <a:ext uri="{FF2B5EF4-FFF2-40B4-BE49-F238E27FC236}">
                      <a16:creationId xmlns:a16="http://schemas.microsoft.com/office/drawing/2014/main" id="{FF03B495-FDD3-CCB5-B37B-FA9A1DC18694}"/>
                    </a:ext>
                  </a:extLst>
                </p14:cNvPr>
                <p14:cNvContentPartPr/>
                <p14:nvPr/>
              </p14:nvContentPartPr>
              <p14:xfrm>
                <a:off x="6078576" y="2848683"/>
                <a:ext cx="371861" cy="78883"/>
              </p14:xfrm>
            </p:contentPart>
          </mc:Choice>
          <mc:Fallback>
            <p:pic>
              <p:nvPicPr>
                <p:cNvPr id="708" name="Ink 707">
                  <a:extLst>
                    <a:ext uri="{FF2B5EF4-FFF2-40B4-BE49-F238E27FC236}">
                      <a16:creationId xmlns:a16="http://schemas.microsoft.com/office/drawing/2014/main" id="{FF03B495-FDD3-CCB5-B37B-FA9A1DC18694}"/>
                    </a:ext>
                  </a:extLst>
                </p:cNvPr>
                <p:cNvPicPr/>
                <p:nvPr/>
              </p:nvPicPr>
              <p:blipFill>
                <a:blip r:embed="rId46"/>
                <a:stretch>
                  <a:fillRect/>
                </a:stretch>
              </p:blipFill>
              <p:spPr>
                <a:xfrm>
                  <a:off x="6058424" y="2828126"/>
                  <a:ext cx="412646" cy="119042"/>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709" name="Ink 708">
                  <a:extLst>
                    <a:ext uri="{FF2B5EF4-FFF2-40B4-BE49-F238E27FC236}">
                      <a16:creationId xmlns:a16="http://schemas.microsoft.com/office/drawing/2014/main" id="{283A7129-D3D1-6465-0986-3D998C944257}"/>
                    </a:ext>
                  </a:extLst>
                </p14:cNvPr>
                <p14:cNvContentPartPr/>
                <p14:nvPr/>
              </p14:nvContentPartPr>
              <p14:xfrm>
                <a:off x="6078576" y="3248142"/>
                <a:ext cx="425981" cy="75623"/>
              </p14:xfrm>
            </p:contentPart>
          </mc:Choice>
          <mc:Fallback>
            <p:pic>
              <p:nvPicPr>
                <p:cNvPr id="709" name="Ink 708">
                  <a:extLst>
                    <a:ext uri="{FF2B5EF4-FFF2-40B4-BE49-F238E27FC236}">
                      <a16:creationId xmlns:a16="http://schemas.microsoft.com/office/drawing/2014/main" id="{283A7129-D3D1-6465-0986-3D998C944257}"/>
                    </a:ext>
                  </a:extLst>
                </p:cNvPr>
                <p:cNvPicPr/>
                <p:nvPr/>
              </p:nvPicPr>
              <p:blipFill>
                <a:blip r:embed="rId48"/>
                <a:stretch>
                  <a:fillRect/>
                </a:stretch>
              </p:blipFill>
              <p:spPr>
                <a:xfrm>
                  <a:off x="6058428" y="3227561"/>
                  <a:ext cx="466756" cy="116306"/>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710" name="Ink 709">
                  <a:extLst>
                    <a:ext uri="{FF2B5EF4-FFF2-40B4-BE49-F238E27FC236}">
                      <a16:creationId xmlns:a16="http://schemas.microsoft.com/office/drawing/2014/main" id="{CF2B7A43-9DAE-B926-C065-E80CCC175DEF}"/>
                    </a:ext>
                  </a:extLst>
                </p14:cNvPr>
                <p14:cNvContentPartPr/>
                <p14:nvPr/>
              </p14:nvContentPartPr>
              <p14:xfrm>
                <a:off x="6096616" y="3614980"/>
                <a:ext cx="407941" cy="88670"/>
              </p14:xfrm>
            </p:contentPart>
          </mc:Choice>
          <mc:Fallback>
            <p:pic>
              <p:nvPicPr>
                <p:cNvPr id="710" name="Ink 709">
                  <a:extLst>
                    <a:ext uri="{FF2B5EF4-FFF2-40B4-BE49-F238E27FC236}">
                      <a16:creationId xmlns:a16="http://schemas.microsoft.com/office/drawing/2014/main" id="{CF2B7A43-9DAE-B926-C065-E80CCC175DEF}"/>
                    </a:ext>
                  </a:extLst>
                </p:cNvPr>
                <p:cNvPicPr/>
                <p:nvPr/>
              </p:nvPicPr>
              <p:blipFill>
                <a:blip r:embed="rId50"/>
                <a:stretch>
                  <a:fillRect/>
                </a:stretch>
              </p:blipFill>
              <p:spPr>
                <a:xfrm>
                  <a:off x="6075979" y="3594370"/>
                  <a:ext cx="448735" cy="12941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711" name="Ink 710">
                  <a:extLst>
                    <a:ext uri="{FF2B5EF4-FFF2-40B4-BE49-F238E27FC236}">
                      <a16:creationId xmlns:a16="http://schemas.microsoft.com/office/drawing/2014/main" id="{9FCC4991-2A57-2F3E-4FFF-0ECC97610874}"/>
                    </a:ext>
                  </a:extLst>
                </p14:cNvPr>
                <p14:cNvContentPartPr/>
                <p14:nvPr/>
              </p14:nvContentPartPr>
              <p14:xfrm>
                <a:off x="6078576" y="4002873"/>
                <a:ext cx="425981" cy="77400"/>
              </p14:xfrm>
            </p:contentPart>
          </mc:Choice>
          <mc:Fallback>
            <p:pic>
              <p:nvPicPr>
                <p:cNvPr id="711" name="Ink 710">
                  <a:extLst>
                    <a:ext uri="{FF2B5EF4-FFF2-40B4-BE49-F238E27FC236}">
                      <a16:creationId xmlns:a16="http://schemas.microsoft.com/office/drawing/2014/main" id="{9FCC4991-2A57-2F3E-4FFF-0ECC97610874}"/>
                    </a:ext>
                  </a:extLst>
                </p:cNvPr>
                <p:cNvPicPr/>
                <p:nvPr/>
              </p:nvPicPr>
              <p:blipFill>
                <a:blip r:embed="rId52"/>
                <a:stretch>
                  <a:fillRect/>
                </a:stretch>
              </p:blipFill>
              <p:spPr>
                <a:xfrm>
                  <a:off x="6058428" y="3982329"/>
                  <a:ext cx="466756" cy="117533"/>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712" name="Ink 711">
                  <a:extLst>
                    <a:ext uri="{FF2B5EF4-FFF2-40B4-BE49-F238E27FC236}">
                      <a16:creationId xmlns:a16="http://schemas.microsoft.com/office/drawing/2014/main" id="{6E5D4B5E-E376-4F43-6F76-E3851052E356}"/>
                    </a:ext>
                  </a:extLst>
                </p14:cNvPr>
                <p14:cNvContentPartPr/>
                <p14:nvPr/>
              </p14:nvContentPartPr>
              <p14:xfrm>
                <a:off x="9024300" y="3166231"/>
                <a:ext cx="228775" cy="182084"/>
              </p14:xfrm>
            </p:contentPart>
          </mc:Choice>
          <mc:Fallback>
            <p:pic>
              <p:nvPicPr>
                <p:cNvPr id="712" name="Ink 711">
                  <a:extLst>
                    <a:ext uri="{FF2B5EF4-FFF2-40B4-BE49-F238E27FC236}">
                      <a16:creationId xmlns:a16="http://schemas.microsoft.com/office/drawing/2014/main" id="{6E5D4B5E-E376-4F43-6F76-E3851052E356}"/>
                    </a:ext>
                  </a:extLst>
                </p:cNvPr>
                <p:cNvPicPr/>
                <p:nvPr/>
              </p:nvPicPr>
              <p:blipFill>
                <a:blip r:embed="rId28"/>
                <a:stretch>
                  <a:fillRect/>
                </a:stretch>
              </p:blipFill>
              <p:spPr>
                <a:xfrm>
                  <a:off x="9004156" y="3146106"/>
                  <a:ext cx="269542" cy="222813"/>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713" name="Ink 712">
                  <a:extLst>
                    <a:ext uri="{FF2B5EF4-FFF2-40B4-BE49-F238E27FC236}">
                      <a16:creationId xmlns:a16="http://schemas.microsoft.com/office/drawing/2014/main" id="{24F503EC-AC76-251F-1962-D7EDE84F70AD}"/>
                    </a:ext>
                  </a:extLst>
                </p14:cNvPr>
                <p14:cNvContentPartPr/>
                <p14:nvPr/>
              </p14:nvContentPartPr>
              <p14:xfrm>
                <a:off x="9024300" y="3546414"/>
                <a:ext cx="219754" cy="165478"/>
              </p14:xfrm>
            </p:contentPart>
          </mc:Choice>
          <mc:Fallback>
            <p:pic>
              <p:nvPicPr>
                <p:cNvPr id="713" name="Ink 712">
                  <a:extLst>
                    <a:ext uri="{FF2B5EF4-FFF2-40B4-BE49-F238E27FC236}">
                      <a16:creationId xmlns:a16="http://schemas.microsoft.com/office/drawing/2014/main" id="{24F503EC-AC76-251F-1962-D7EDE84F70AD}"/>
                    </a:ext>
                  </a:extLst>
                </p:cNvPr>
                <p:cNvPicPr/>
                <p:nvPr/>
              </p:nvPicPr>
              <p:blipFill>
                <a:blip r:embed="rId30"/>
                <a:stretch>
                  <a:fillRect/>
                </a:stretch>
              </p:blipFill>
              <p:spPr>
                <a:xfrm>
                  <a:off x="9004148" y="3525789"/>
                  <a:ext cx="260538" cy="206248"/>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714" name="Ink 713">
                  <a:extLst>
                    <a:ext uri="{FF2B5EF4-FFF2-40B4-BE49-F238E27FC236}">
                      <a16:creationId xmlns:a16="http://schemas.microsoft.com/office/drawing/2014/main" id="{AFDB7947-86B6-07C8-808A-12C4129D99E6}"/>
                    </a:ext>
                  </a:extLst>
                </p14:cNvPr>
                <p14:cNvContentPartPr/>
                <p14:nvPr/>
              </p14:nvContentPartPr>
              <p14:xfrm>
                <a:off x="9033320" y="3932825"/>
                <a:ext cx="219754" cy="185347"/>
              </p14:xfrm>
            </p:contentPart>
          </mc:Choice>
          <mc:Fallback>
            <p:pic>
              <p:nvPicPr>
                <p:cNvPr id="714" name="Ink 713">
                  <a:extLst>
                    <a:ext uri="{FF2B5EF4-FFF2-40B4-BE49-F238E27FC236}">
                      <a16:creationId xmlns:a16="http://schemas.microsoft.com/office/drawing/2014/main" id="{AFDB7947-86B6-07C8-808A-12C4129D99E6}"/>
                    </a:ext>
                  </a:extLst>
                </p:cNvPr>
                <p:cNvPicPr/>
                <p:nvPr/>
              </p:nvPicPr>
              <p:blipFill>
                <a:blip r:embed="rId32"/>
                <a:stretch>
                  <a:fillRect/>
                </a:stretch>
              </p:blipFill>
              <p:spPr>
                <a:xfrm>
                  <a:off x="9013168" y="3912231"/>
                  <a:ext cx="260538" cy="225577"/>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715" name="Ink 714">
                  <a:extLst>
                    <a:ext uri="{FF2B5EF4-FFF2-40B4-BE49-F238E27FC236}">
                      <a16:creationId xmlns:a16="http://schemas.microsoft.com/office/drawing/2014/main" id="{DDDAAB23-1ECE-692F-CA93-3FDEEB059E52}"/>
                    </a:ext>
                  </a:extLst>
                </p14:cNvPr>
                <p14:cNvContentPartPr/>
                <p14:nvPr/>
              </p14:nvContentPartPr>
              <p14:xfrm>
                <a:off x="9123361" y="2976400"/>
                <a:ext cx="59859" cy="167257"/>
              </p14:xfrm>
            </p:contentPart>
          </mc:Choice>
          <mc:Fallback>
            <p:pic>
              <p:nvPicPr>
                <p:cNvPr id="715" name="Ink 714">
                  <a:extLst>
                    <a:ext uri="{FF2B5EF4-FFF2-40B4-BE49-F238E27FC236}">
                      <a16:creationId xmlns:a16="http://schemas.microsoft.com/office/drawing/2014/main" id="{DDDAAB23-1ECE-692F-CA93-3FDEEB059E52}"/>
                    </a:ext>
                  </a:extLst>
                </p:cNvPr>
                <p:cNvPicPr/>
                <p:nvPr/>
              </p:nvPicPr>
              <p:blipFill>
                <a:blip r:embed="rId38"/>
                <a:stretch>
                  <a:fillRect/>
                </a:stretch>
              </p:blipFill>
              <p:spPr>
                <a:xfrm>
                  <a:off x="9102770" y="2956272"/>
                  <a:ext cx="100084" cy="207993"/>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716" name="Ink 715">
                  <a:extLst>
                    <a:ext uri="{FF2B5EF4-FFF2-40B4-BE49-F238E27FC236}">
                      <a16:creationId xmlns:a16="http://schemas.microsoft.com/office/drawing/2014/main" id="{2885CCA1-4916-23DC-B921-10A31598B68E}"/>
                    </a:ext>
                  </a:extLst>
                </p14:cNvPr>
                <p14:cNvContentPartPr/>
                <p14:nvPr/>
              </p14:nvContentPartPr>
              <p14:xfrm>
                <a:off x="9088104" y="3346500"/>
                <a:ext cx="77079" cy="180602"/>
              </p14:xfrm>
            </p:contentPart>
          </mc:Choice>
          <mc:Fallback>
            <p:pic>
              <p:nvPicPr>
                <p:cNvPr id="716" name="Ink 715">
                  <a:extLst>
                    <a:ext uri="{FF2B5EF4-FFF2-40B4-BE49-F238E27FC236}">
                      <a16:creationId xmlns:a16="http://schemas.microsoft.com/office/drawing/2014/main" id="{2885CCA1-4916-23DC-B921-10A31598B68E}"/>
                    </a:ext>
                  </a:extLst>
                </p:cNvPr>
                <p:cNvPicPr/>
                <p:nvPr/>
              </p:nvPicPr>
              <p:blipFill>
                <a:blip r:embed="rId40"/>
                <a:stretch>
                  <a:fillRect/>
                </a:stretch>
              </p:blipFill>
              <p:spPr>
                <a:xfrm>
                  <a:off x="9067389" y="3326380"/>
                  <a:ext cx="118027" cy="220842"/>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717" name="Ink 716">
                  <a:extLst>
                    <a:ext uri="{FF2B5EF4-FFF2-40B4-BE49-F238E27FC236}">
                      <a16:creationId xmlns:a16="http://schemas.microsoft.com/office/drawing/2014/main" id="{E5584864-5C54-ED48-ED37-50DD38E0AE18}"/>
                    </a:ext>
                  </a:extLst>
                </p14:cNvPr>
                <p14:cNvContentPartPr/>
                <p14:nvPr/>
              </p14:nvContentPartPr>
              <p14:xfrm>
                <a:off x="9101222" y="3710375"/>
                <a:ext cx="63958" cy="219747"/>
              </p14:xfrm>
            </p:contentPart>
          </mc:Choice>
          <mc:Fallback>
            <p:pic>
              <p:nvPicPr>
                <p:cNvPr id="717" name="Ink 716">
                  <a:extLst>
                    <a:ext uri="{FF2B5EF4-FFF2-40B4-BE49-F238E27FC236}">
                      <a16:creationId xmlns:a16="http://schemas.microsoft.com/office/drawing/2014/main" id="{E5584864-5C54-ED48-ED37-50DD38E0AE18}"/>
                    </a:ext>
                  </a:extLst>
                </p:cNvPr>
                <p:cNvPicPr/>
                <p:nvPr/>
              </p:nvPicPr>
              <p:blipFill>
                <a:blip r:embed="rId42"/>
                <a:stretch>
                  <a:fillRect/>
                </a:stretch>
              </p:blipFill>
              <p:spPr>
                <a:xfrm>
                  <a:off x="9080544" y="3689744"/>
                  <a:ext cx="104833" cy="26053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718" name="Ink 717">
                  <a:extLst>
                    <a:ext uri="{FF2B5EF4-FFF2-40B4-BE49-F238E27FC236}">
                      <a16:creationId xmlns:a16="http://schemas.microsoft.com/office/drawing/2014/main" id="{870E3200-B8E3-B937-A819-CBA9869A04DD}"/>
                    </a:ext>
                  </a:extLst>
                </p14:cNvPr>
                <p14:cNvContentPartPr/>
                <p14:nvPr/>
              </p14:nvContentPartPr>
              <p14:xfrm>
                <a:off x="8666293" y="2835911"/>
                <a:ext cx="389899" cy="62573"/>
              </p14:xfrm>
            </p:contentPart>
          </mc:Choice>
          <mc:Fallback>
            <p:pic>
              <p:nvPicPr>
                <p:cNvPr id="718" name="Ink 717">
                  <a:extLst>
                    <a:ext uri="{FF2B5EF4-FFF2-40B4-BE49-F238E27FC236}">
                      <a16:creationId xmlns:a16="http://schemas.microsoft.com/office/drawing/2014/main" id="{870E3200-B8E3-B937-A819-CBA9869A04DD}"/>
                    </a:ext>
                  </a:extLst>
                </p:cNvPr>
                <p:cNvPicPr/>
                <p:nvPr/>
              </p:nvPicPr>
              <p:blipFill>
                <a:blip r:embed="rId126"/>
                <a:stretch>
                  <a:fillRect/>
                </a:stretch>
              </p:blipFill>
              <p:spPr>
                <a:xfrm>
                  <a:off x="8646151" y="2815372"/>
                  <a:ext cx="430184" cy="102696"/>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719" name="Ink 718">
                  <a:extLst>
                    <a:ext uri="{FF2B5EF4-FFF2-40B4-BE49-F238E27FC236}">
                      <a16:creationId xmlns:a16="http://schemas.microsoft.com/office/drawing/2014/main" id="{1BA433C3-B0C1-80E1-0C1E-9C170C8104CF}"/>
                    </a:ext>
                  </a:extLst>
                </p14:cNvPr>
                <p14:cNvContentPartPr/>
                <p14:nvPr/>
              </p14:nvContentPartPr>
              <p14:xfrm>
                <a:off x="8711802" y="3227068"/>
                <a:ext cx="335374" cy="62573"/>
              </p14:xfrm>
            </p:contentPart>
          </mc:Choice>
          <mc:Fallback>
            <p:pic>
              <p:nvPicPr>
                <p:cNvPr id="719" name="Ink 718">
                  <a:extLst>
                    <a:ext uri="{FF2B5EF4-FFF2-40B4-BE49-F238E27FC236}">
                      <a16:creationId xmlns:a16="http://schemas.microsoft.com/office/drawing/2014/main" id="{1BA433C3-B0C1-80E1-0C1E-9C170C8104CF}"/>
                    </a:ext>
                  </a:extLst>
                </p:cNvPr>
                <p:cNvPicPr/>
                <p:nvPr/>
              </p:nvPicPr>
              <p:blipFill>
                <a:blip r:embed="rId128"/>
                <a:stretch>
                  <a:fillRect/>
                </a:stretch>
              </p:blipFill>
              <p:spPr>
                <a:xfrm>
                  <a:off x="8691171" y="3206529"/>
                  <a:ext cx="376156" cy="102696"/>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720" name="Ink 719">
                  <a:extLst>
                    <a:ext uri="{FF2B5EF4-FFF2-40B4-BE49-F238E27FC236}">
                      <a16:creationId xmlns:a16="http://schemas.microsoft.com/office/drawing/2014/main" id="{4F22D3BC-C3DA-0E91-A1F2-8544A4258DA4}"/>
                    </a:ext>
                  </a:extLst>
                </p14:cNvPr>
                <p14:cNvContentPartPr/>
                <p14:nvPr/>
              </p14:nvContentPartPr>
              <p14:xfrm>
                <a:off x="8702783" y="3605470"/>
                <a:ext cx="353412" cy="70876"/>
              </p14:xfrm>
            </p:contentPart>
          </mc:Choice>
          <mc:Fallback>
            <p:pic>
              <p:nvPicPr>
                <p:cNvPr id="720" name="Ink 719">
                  <a:extLst>
                    <a:ext uri="{FF2B5EF4-FFF2-40B4-BE49-F238E27FC236}">
                      <a16:creationId xmlns:a16="http://schemas.microsoft.com/office/drawing/2014/main" id="{4F22D3BC-C3DA-0E91-A1F2-8544A4258DA4}"/>
                    </a:ext>
                  </a:extLst>
                </p:cNvPr>
                <p:cNvPicPr/>
                <p:nvPr/>
              </p:nvPicPr>
              <p:blipFill>
                <a:blip r:embed="rId130"/>
                <a:stretch>
                  <a:fillRect/>
                </a:stretch>
              </p:blipFill>
              <p:spPr>
                <a:xfrm>
                  <a:off x="8682163" y="3584878"/>
                  <a:ext cx="394172" cy="111582"/>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721" name="Ink 720">
                  <a:extLst>
                    <a:ext uri="{FF2B5EF4-FFF2-40B4-BE49-F238E27FC236}">
                      <a16:creationId xmlns:a16="http://schemas.microsoft.com/office/drawing/2014/main" id="{C58210E1-E2EE-C833-816D-2038D5E656F6}"/>
                    </a:ext>
                  </a:extLst>
                </p14:cNvPr>
                <p14:cNvContentPartPr/>
                <p14:nvPr/>
              </p14:nvContentPartPr>
              <p14:xfrm>
                <a:off x="8747881" y="3990103"/>
                <a:ext cx="272232" cy="62573"/>
              </p14:xfrm>
            </p:contentPart>
          </mc:Choice>
          <mc:Fallback>
            <p:pic>
              <p:nvPicPr>
                <p:cNvPr id="721" name="Ink 720">
                  <a:extLst>
                    <a:ext uri="{FF2B5EF4-FFF2-40B4-BE49-F238E27FC236}">
                      <a16:creationId xmlns:a16="http://schemas.microsoft.com/office/drawing/2014/main" id="{C58210E1-E2EE-C833-816D-2038D5E656F6}"/>
                    </a:ext>
                  </a:extLst>
                </p:cNvPr>
                <p:cNvPicPr/>
                <p:nvPr/>
              </p:nvPicPr>
              <p:blipFill>
                <a:blip r:embed="rId132"/>
                <a:stretch>
                  <a:fillRect/>
                </a:stretch>
              </p:blipFill>
              <p:spPr>
                <a:xfrm>
                  <a:off x="8727716" y="3969564"/>
                  <a:ext cx="313043" cy="103174"/>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722" name="Ink 721">
                  <a:extLst>
                    <a:ext uri="{FF2B5EF4-FFF2-40B4-BE49-F238E27FC236}">
                      <a16:creationId xmlns:a16="http://schemas.microsoft.com/office/drawing/2014/main" id="{A5F00F06-167F-2AD5-3200-1E72DEDBC7A9}"/>
                    </a:ext>
                  </a:extLst>
                </p14:cNvPr>
                <p14:cNvContentPartPr/>
                <p14:nvPr/>
              </p14:nvContentPartPr>
              <p14:xfrm>
                <a:off x="6581042" y="4247210"/>
                <a:ext cx="29880" cy="147960"/>
              </p14:xfrm>
            </p:contentPart>
          </mc:Choice>
          <mc:Fallback>
            <p:pic>
              <p:nvPicPr>
                <p:cNvPr id="722" name="Ink 721">
                  <a:extLst>
                    <a:ext uri="{FF2B5EF4-FFF2-40B4-BE49-F238E27FC236}">
                      <a16:creationId xmlns:a16="http://schemas.microsoft.com/office/drawing/2014/main" id="{A5F00F06-167F-2AD5-3200-1E72DEDBC7A9}"/>
                    </a:ext>
                  </a:extLst>
                </p:cNvPr>
                <p:cNvPicPr/>
                <p:nvPr/>
              </p:nvPicPr>
              <p:blipFill>
                <a:blip r:embed="rId134"/>
                <a:stretch>
                  <a:fillRect/>
                </a:stretch>
              </p:blipFill>
              <p:spPr>
                <a:xfrm>
                  <a:off x="6553572" y="4219916"/>
                  <a:ext cx="84821" cy="202068"/>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723" name="Ink 722">
                  <a:extLst>
                    <a:ext uri="{FF2B5EF4-FFF2-40B4-BE49-F238E27FC236}">
                      <a16:creationId xmlns:a16="http://schemas.microsoft.com/office/drawing/2014/main" id="{96FDBD09-6B80-74F2-81C9-C187745F1E47}"/>
                    </a:ext>
                  </a:extLst>
                </p14:cNvPr>
                <p14:cNvContentPartPr/>
                <p14:nvPr/>
              </p14:nvContentPartPr>
              <p14:xfrm>
                <a:off x="6581042" y="4158650"/>
                <a:ext cx="29880" cy="147960"/>
              </p14:xfrm>
            </p:contentPart>
          </mc:Choice>
          <mc:Fallback>
            <p:pic>
              <p:nvPicPr>
                <p:cNvPr id="723" name="Ink 722">
                  <a:extLst>
                    <a:ext uri="{FF2B5EF4-FFF2-40B4-BE49-F238E27FC236}">
                      <a16:creationId xmlns:a16="http://schemas.microsoft.com/office/drawing/2014/main" id="{96FDBD09-6B80-74F2-81C9-C187745F1E47}"/>
                    </a:ext>
                  </a:extLst>
                </p:cNvPr>
                <p:cNvPicPr/>
                <p:nvPr/>
              </p:nvPicPr>
              <p:blipFill>
                <a:blip r:embed="rId136"/>
                <a:stretch>
                  <a:fillRect/>
                </a:stretch>
              </p:blipFill>
              <p:spPr>
                <a:xfrm>
                  <a:off x="6553572" y="4131356"/>
                  <a:ext cx="84821" cy="202068"/>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724" name="Ink 723">
                  <a:extLst>
                    <a:ext uri="{FF2B5EF4-FFF2-40B4-BE49-F238E27FC236}">
                      <a16:creationId xmlns:a16="http://schemas.microsoft.com/office/drawing/2014/main" id="{2CED60B3-5F89-F1F9-2CE1-2AE0772BCC0C}"/>
                    </a:ext>
                  </a:extLst>
                </p14:cNvPr>
                <p14:cNvContentPartPr/>
                <p14:nvPr/>
              </p14:nvContentPartPr>
              <p14:xfrm>
                <a:off x="6522002" y="4349810"/>
                <a:ext cx="147960" cy="163800"/>
              </p14:xfrm>
            </p:contentPart>
          </mc:Choice>
          <mc:Fallback>
            <p:pic>
              <p:nvPicPr>
                <p:cNvPr id="724" name="Ink 723">
                  <a:extLst>
                    <a:ext uri="{FF2B5EF4-FFF2-40B4-BE49-F238E27FC236}">
                      <a16:creationId xmlns:a16="http://schemas.microsoft.com/office/drawing/2014/main" id="{2CED60B3-5F89-F1F9-2CE1-2AE0772BCC0C}"/>
                    </a:ext>
                  </a:extLst>
                </p:cNvPr>
                <p:cNvPicPr/>
                <p:nvPr/>
              </p:nvPicPr>
              <p:blipFill>
                <a:blip r:embed="rId138"/>
                <a:stretch>
                  <a:fillRect/>
                </a:stretch>
              </p:blipFill>
              <p:spPr>
                <a:xfrm>
                  <a:off x="6494620" y="4322430"/>
                  <a:ext cx="202724" cy="21856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725" name="Ink 724">
                  <a:extLst>
                    <a:ext uri="{FF2B5EF4-FFF2-40B4-BE49-F238E27FC236}">
                      <a16:creationId xmlns:a16="http://schemas.microsoft.com/office/drawing/2014/main" id="{E3E88473-2A9F-893E-533B-972B53051C11}"/>
                    </a:ext>
                  </a:extLst>
                </p14:cNvPr>
                <p14:cNvContentPartPr/>
                <p14:nvPr/>
              </p14:nvContentPartPr>
              <p14:xfrm>
                <a:off x="6094322" y="4365290"/>
                <a:ext cx="398520" cy="111240"/>
              </p14:xfrm>
            </p:contentPart>
          </mc:Choice>
          <mc:Fallback>
            <p:pic>
              <p:nvPicPr>
                <p:cNvPr id="725" name="Ink 724">
                  <a:extLst>
                    <a:ext uri="{FF2B5EF4-FFF2-40B4-BE49-F238E27FC236}">
                      <a16:creationId xmlns:a16="http://schemas.microsoft.com/office/drawing/2014/main" id="{E3E88473-2A9F-893E-533B-972B53051C11}"/>
                    </a:ext>
                  </a:extLst>
                </p:cNvPr>
                <p:cNvPicPr/>
                <p:nvPr/>
              </p:nvPicPr>
              <p:blipFill>
                <a:blip r:embed="rId140"/>
                <a:stretch>
                  <a:fillRect/>
                </a:stretch>
              </p:blipFill>
              <p:spPr>
                <a:xfrm>
                  <a:off x="6066987" y="4337959"/>
                  <a:ext cx="452711" cy="165422"/>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726" name="Ink 725">
                  <a:extLst>
                    <a:ext uri="{FF2B5EF4-FFF2-40B4-BE49-F238E27FC236}">
                      <a16:creationId xmlns:a16="http://schemas.microsoft.com/office/drawing/2014/main" id="{417BC067-E93C-E921-4ACC-B950205B7B2C}"/>
                    </a:ext>
                  </a:extLst>
                </p14:cNvPr>
                <p14:cNvContentPartPr/>
                <p14:nvPr/>
              </p14:nvContentPartPr>
              <p14:xfrm>
                <a:off x="5991002" y="4321010"/>
                <a:ext cx="103680" cy="133200"/>
              </p14:xfrm>
            </p:contentPart>
          </mc:Choice>
          <mc:Fallback>
            <p:pic>
              <p:nvPicPr>
                <p:cNvPr id="726" name="Ink 725">
                  <a:extLst>
                    <a:ext uri="{FF2B5EF4-FFF2-40B4-BE49-F238E27FC236}">
                      <a16:creationId xmlns:a16="http://schemas.microsoft.com/office/drawing/2014/main" id="{417BC067-E93C-E921-4ACC-B950205B7B2C}"/>
                    </a:ext>
                  </a:extLst>
                </p:cNvPr>
                <p:cNvPicPr/>
                <p:nvPr/>
              </p:nvPicPr>
              <p:blipFill>
                <a:blip r:embed="rId142"/>
                <a:stretch>
                  <a:fillRect/>
                </a:stretch>
              </p:blipFill>
              <p:spPr>
                <a:xfrm>
                  <a:off x="5964122" y="4293699"/>
                  <a:ext cx="157920" cy="187342"/>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727" name="Ink 726">
                  <a:extLst>
                    <a:ext uri="{FF2B5EF4-FFF2-40B4-BE49-F238E27FC236}">
                      <a16:creationId xmlns:a16="http://schemas.microsoft.com/office/drawing/2014/main" id="{27A394D3-2C75-5C97-791A-E0FA00BFCA65}"/>
                    </a:ext>
                  </a:extLst>
                </p14:cNvPr>
                <p14:cNvContentPartPr/>
                <p14:nvPr/>
              </p14:nvContentPartPr>
              <p14:xfrm>
                <a:off x="5961842" y="4166570"/>
                <a:ext cx="15120" cy="133200"/>
              </p14:xfrm>
            </p:contentPart>
          </mc:Choice>
          <mc:Fallback>
            <p:pic>
              <p:nvPicPr>
                <p:cNvPr id="727" name="Ink 726">
                  <a:extLst>
                    <a:ext uri="{FF2B5EF4-FFF2-40B4-BE49-F238E27FC236}">
                      <a16:creationId xmlns:a16="http://schemas.microsoft.com/office/drawing/2014/main" id="{27A394D3-2C75-5C97-791A-E0FA00BFCA65}"/>
                    </a:ext>
                  </a:extLst>
                </p:cNvPr>
                <p:cNvPicPr/>
                <p:nvPr/>
              </p:nvPicPr>
              <p:blipFill>
                <a:blip r:embed="rId144"/>
                <a:stretch>
                  <a:fillRect/>
                </a:stretch>
              </p:blipFill>
              <p:spPr>
                <a:xfrm>
                  <a:off x="5934909" y="4139259"/>
                  <a:ext cx="68513" cy="187342"/>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728" name="Ink 727">
                  <a:extLst>
                    <a:ext uri="{FF2B5EF4-FFF2-40B4-BE49-F238E27FC236}">
                      <a16:creationId xmlns:a16="http://schemas.microsoft.com/office/drawing/2014/main" id="{D095A2B5-055E-FAB1-5CB1-EAF5B2EDA191}"/>
                    </a:ext>
                  </a:extLst>
                </p14:cNvPr>
                <p14:cNvContentPartPr/>
                <p14:nvPr/>
              </p14:nvContentPartPr>
              <p14:xfrm>
                <a:off x="6684362" y="4395170"/>
                <a:ext cx="472320" cy="66960"/>
              </p14:xfrm>
            </p:contentPart>
          </mc:Choice>
          <mc:Fallback>
            <p:pic>
              <p:nvPicPr>
                <p:cNvPr id="728" name="Ink 727">
                  <a:extLst>
                    <a:ext uri="{FF2B5EF4-FFF2-40B4-BE49-F238E27FC236}">
                      <a16:creationId xmlns:a16="http://schemas.microsoft.com/office/drawing/2014/main" id="{D095A2B5-055E-FAB1-5CB1-EAF5B2EDA191}"/>
                    </a:ext>
                  </a:extLst>
                </p:cNvPr>
                <p:cNvPicPr/>
                <p:nvPr/>
              </p:nvPicPr>
              <p:blipFill>
                <a:blip r:embed="rId146"/>
                <a:stretch>
                  <a:fillRect/>
                </a:stretch>
              </p:blipFill>
              <p:spPr>
                <a:xfrm>
                  <a:off x="6657030" y="4367908"/>
                  <a:ext cx="526505" cy="121006"/>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729" name="Ink 728">
                  <a:extLst>
                    <a:ext uri="{FF2B5EF4-FFF2-40B4-BE49-F238E27FC236}">
                      <a16:creationId xmlns:a16="http://schemas.microsoft.com/office/drawing/2014/main" id="{D6BD4473-C80B-992B-7464-EE81B6F28C15}"/>
                    </a:ext>
                  </a:extLst>
                </p14:cNvPr>
                <p14:cNvContentPartPr/>
                <p14:nvPr/>
              </p14:nvContentPartPr>
              <p14:xfrm>
                <a:off x="7185842" y="4313810"/>
                <a:ext cx="162720" cy="221760"/>
              </p14:xfrm>
            </p:contentPart>
          </mc:Choice>
          <mc:Fallback>
            <p:pic>
              <p:nvPicPr>
                <p:cNvPr id="729" name="Ink 728">
                  <a:extLst>
                    <a:ext uri="{FF2B5EF4-FFF2-40B4-BE49-F238E27FC236}">
                      <a16:creationId xmlns:a16="http://schemas.microsoft.com/office/drawing/2014/main" id="{D6BD4473-C80B-992B-7464-EE81B6F28C15}"/>
                    </a:ext>
                  </a:extLst>
                </p:cNvPr>
                <p:cNvPicPr/>
                <p:nvPr/>
              </p:nvPicPr>
              <p:blipFill>
                <a:blip r:embed="rId148"/>
                <a:stretch>
                  <a:fillRect/>
                </a:stretch>
              </p:blipFill>
              <p:spPr>
                <a:xfrm>
                  <a:off x="7158482" y="4286509"/>
                  <a:ext cx="216960" cy="275883"/>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730" name="Ink 729">
                  <a:extLst>
                    <a:ext uri="{FF2B5EF4-FFF2-40B4-BE49-F238E27FC236}">
                      <a16:creationId xmlns:a16="http://schemas.microsoft.com/office/drawing/2014/main" id="{29FC9805-22F8-A8C0-FFAB-8E3B4EB833C6}"/>
                    </a:ext>
                  </a:extLst>
                </p14:cNvPr>
                <p14:cNvContentPartPr/>
                <p14:nvPr/>
              </p14:nvContentPartPr>
              <p14:xfrm>
                <a:off x="7259642" y="4136690"/>
                <a:ext cx="52920" cy="199440"/>
              </p14:xfrm>
            </p:contentPart>
          </mc:Choice>
          <mc:Fallback>
            <p:pic>
              <p:nvPicPr>
                <p:cNvPr id="730" name="Ink 729">
                  <a:extLst>
                    <a:ext uri="{FF2B5EF4-FFF2-40B4-BE49-F238E27FC236}">
                      <a16:creationId xmlns:a16="http://schemas.microsoft.com/office/drawing/2014/main" id="{29FC9805-22F8-A8C0-FFAB-8E3B4EB833C6}"/>
                    </a:ext>
                  </a:extLst>
                </p:cNvPr>
                <p:cNvPicPr/>
                <p:nvPr/>
              </p:nvPicPr>
              <p:blipFill>
                <a:blip r:embed="rId150"/>
                <a:stretch>
                  <a:fillRect/>
                </a:stretch>
              </p:blipFill>
              <p:spPr>
                <a:xfrm>
                  <a:off x="7232220" y="4109363"/>
                  <a:ext cx="107764" cy="254094"/>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731" name="Ink 730">
                  <a:extLst>
                    <a:ext uri="{FF2B5EF4-FFF2-40B4-BE49-F238E27FC236}">
                      <a16:creationId xmlns:a16="http://schemas.microsoft.com/office/drawing/2014/main" id="{E9291218-24DB-677C-A867-F6930B28FDA4}"/>
                    </a:ext>
                  </a:extLst>
                </p14:cNvPr>
                <p14:cNvContentPartPr/>
                <p14:nvPr/>
              </p14:nvContentPartPr>
              <p14:xfrm>
                <a:off x="7878842" y="4339010"/>
                <a:ext cx="147960" cy="181440"/>
              </p14:xfrm>
            </p:contentPart>
          </mc:Choice>
          <mc:Fallback>
            <p:pic>
              <p:nvPicPr>
                <p:cNvPr id="731" name="Ink 730">
                  <a:extLst>
                    <a:ext uri="{FF2B5EF4-FFF2-40B4-BE49-F238E27FC236}">
                      <a16:creationId xmlns:a16="http://schemas.microsoft.com/office/drawing/2014/main" id="{E9291218-24DB-677C-A867-F6930B28FDA4}"/>
                    </a:ext>
                  </a:extLst>
                </p:cNvPr>
                <p:cNvPicPr/>
                <p:nvPr/>
              </p:nvPicPr>
              <p:blipFill>
                <a:blip r:embed="rId154"/>
                <a:stretch>
                  <a:fillRect/>
                </a:stretch>
              </p:blipFill>
              <p:spPr>
                <a:xfrm>
                  <a:off x="7851460" y="4311722"/>
                  <a:ext cx="202724" cy="235537"/>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732" name="Ink 731">
                  <a:extLst>
                    <a:ext uri="{FF2B5EF4-FFF2-40B4-BE49-F238E27FC236}">
                      <a16:creationId xmlns:a16="http://schemas.microsoft.com/office/drawing/2014/main" id="{141C9399-1524-4535-D2D2-D4A50D75F0A1}"/>
                    </a:ext>
                  </a:extLst>
                </p14:cNvPr>
                <p14:cNvContentPartPr/>
                <p14:nvPr/>
              </p14:nvContentPartPr>
              <p14:xfrm>
                <a:off x="7908362" y="4151450"/>
                <a:ext cx="74160" cy="184680"/>
              </p14:xfrm>
            </p:contentPart>
          </mc:Choice>
          <mc:Fallback>
            <p:pic>
              <p:nvPicPr>
                <p:cNvPr id="732" name="Ink 731">
                  <a:extLst>
                    <a:ext uri="{FF2B5EF4-FFF2-40B4-BE49-F238E27FC236}">
                      <a16:creationId xmlns:a16="http://schemas.microsoft.com/office/drawing/2014/main" id="{141C9399-1524-4535-D2D2-D4A50D75F0A1}"/>
                    </a:ext>
                  </a:extLst>
                </p:cNvPr>
                <p:cNvPicPr/>
                <p:nvPr/>
              </p:nvPicPr>
              <p:blipFill>
                <a:blip r:embed="rId156"/>
                <a:stretch>
                  <a:fillRect/>
                </a:stretch>
              </p:blipFill>
              <p:spPr>
                <a:xfrm>
                  <a:off x="7881090" y="4124108"/>
                  <a:ext cx="128225" cy="239364"/>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733" name="Ink 732">
                  <a:extLst>
                    <a:ext uri="{FF2B5EF4-FFF2-40B4-BE49-F238E27FC236}">
                      <a16:creationId xmlns:a16="http://schemas.microsoft.com/office/drawing/2014/main" id="{E2432582-135F-F30C-65DF-0D2E42921B5F}"/>
                    </a:ext>
                  </a:extLst>
                </p14:cNvPr>
                <p14:cNvContentPartPr/>
                <p14:nvPr/>
              </p14:nvContentPartPr>
              <p14:xfrm>
                <a:off x="8129762" y="4358090"/>
                <a:ext cx="369000" cy="81720"/>
              </p14:xfrm>
            </p:contentPart>
          </mc:Choice>
          <mc:Fallback>
            <p:pic>
              <p:nvPicPr>
                <p:cNvPr id="733" name="Ink 732">
                  <a:extLst>
                    <a:ext uri="{FF2B5EF4-FFF2-40B4-BE49-F238E27FC236}">
                      <a16:creationId xmlns:a16="http://schemas.microsoft.com/office/drawing/2014/main" id="{E2432582-135F-F30C-65DF-0D2E42921B5F}"/>
                    </a:ext>
                  </a:extLst>
                </p:cNvPr>
                <p:cNvPicPr/>
                <p:nvPr/>
              </p:nvPicPr>
              <p:blipFill>
                <a:blip r:embed="rId158"/>
                <a:stretch>
                  <a:fillRect/>
                </a:stretch>
              </p:blipFill>
              <p:spPr>
                <a:xfrm>
                  <a:off x="8102446" y="4330690"/>
                  <a:ext cx="423152" cy="136520"/>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734" name="Ink 733">
                  <a:extLst>
                    <a:ext uri="{FF2B5EF4-FFF2-40B4-BE49-F238E27FC236}">
                      <a16:creationId xmlns:a16="http://schemas.microsoft.com/office/drawing/2014/main" id="{DCF83461-F399-6F22-011D-61D50F5436BD}"/>
                    </a:ext>
                  </a:extLst>
                </p14:cNvPr>
                <p14:cNvContentPartPr/>
                <p14:nvPr/>
              </p14:nvContentPartPr>
              <p14:xfrm>
                <a:off x="8527922" y="4350890"/>
                <a:ext cx="200160" cy="162720"/>
              </p14:xfrm>
            </p:contentPart>
          </mc:Choice>
          <mc:Fallback>
            <p:pic>
              <p:nvPicPr>
                <p:cNvPr id="734" name="Ink 733">
                  <a:extLst>
                    <a:ext uri="{FF2B5EF4-FFF2-40B4-BE49-F238E27FC236}">
                      <a16:creationId xmlns:a16="http://schemas.microsoft.com/office/drawing/2014/main" id="{DCF83461-F399-6F22-011D-61D50F5436BD}"/>
                    </a:ext>
                  </a:extLst>
                </p:cNvPr>
                <p:cNvPicPr/>
                <p:nvPr/>
              </p:nvPicPr>
              <p:blipFill>
                <a:blip r:embed="rId160"/>
                <a:stretch>
                  <a:fillRect/>
                </a:stretch>
              </p:blipFill>
              <p:spPr>
                <a:xfrm>
                  <a:off x="8500627" y="4323530"/>
                  <a:ext cx="254270" cy="21696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735" name="Ink 734">
                  <a:extLst>
                    <a:ext uri="{FF2B5EF4-FFF2-40B4-BE49-F238E27FC236}">
                      <a16:creationId xmlns:a16="http://schemas.microsoft.com/office/drawing/2014/main" id="{99696DF5-DCA2-642B-CB46-3A73514F893F}"/>
                    </a:ext>
                  </a:extLst>
                </p14:cNvPr>
                <p14:cNvContentPartPr/>
                <p14:nvPr/>
              </p14:nvContentPartPr>
              <p14:xfrm>
                <a:off x="8601722" y="4136690"/>
                <a:ext cx="74160" cy="207000"/>
              </p14:xfrm>
            </p:contentPart>
          </mc:Choice>
          <mc:Fallback>
            <p:pic>
              <p:nvPicPr>
                <p:cNvPr id="735" name="Ink 734">
                  <a:extLst>
                    <a:ext uri="{FF2B5EF4-FFF2-40B4-BE49-F238E27FC236}">
                      <a16:creationId xmlns:a16="http://schemas.microsoft.com/office/drawing/2014/main" id="{99696DF5-DCA2-642B-CB46-3A73514F893F}"/>
                    </a:ext>
                  </a:extLst>
                </p:cNvPr>
                <p:cNvPicPr/>
                <p:nvPr/>
              </p:nvPicPr>
              <p:blipFill>
                <a:blip r:embed="rId162"/>
                <a:stretch>
                  <a:fillRect/>
                </a:stretch>
              </p:blipFill>
              <p:spPr>
                <a:xfrm>
                  <a:off x="8574450" y="4109314"/>
                  <a:ext cx="128225" cy="261752"/>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736" name="Ink 735">
                  <a:extLst>
                    <a:ext uri="{FF2B5EF4-FFF2-40B4-BE49-F238E27FC236}">
                      <a16:creationId xmlns:a16="http://schemas.microsoft.com/office/drawing/2014/main" id="{92100C14-062F-53C9-8133-027BC7C6A4B9}"/>
                    </a:ext>
                  </a:extLst>
                </p14:cNvPr>
                <p14:cNvContentPartPr/>
                <p14:nvPr/>
              </p14:nvContentPartPr>
              <p14:xfrm>
                <a:off x="8793242" y="4380050"/>
                <a:ext cx="265680" cy="51840"/>
              </p14:xfrm>
            </p:contentPart>
          </mc:Choice>
          <mc:Fallback>
            <p:pic>
              <p:nvPicPr>
                <p:cNvPr id="736" name="Ink 735">
                  <a:extLst>
                    <a:ext uri="{FF2B5EF4-FFF2-40B4-BE49-F238E27FC236}">
                      <a16:creationId xmlns:a16="http://schemas.microsoft.com/office/drawing/2014/main" id="{92100C14-062F-53C9-8133-027BC7C6A4B9}"/>
                    </a:ext>
                  </a:extLst>
                </p:cNvPr>
                <p:cNvPicPr/>
                <p:nvPr/>
              </p:nvPicPr>
              <p:blipFill>
                <a:blip r:embed="rId164"/>
                <a:stretch>
                  <a:fillRect/>
                </a:stretch>
              </p:blipFill>
              <p:spPr>
                <a:xfrm>
                  <a:off x="8765907" y="4353170"/>
                  <a:ext cx="320351"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737" name="Ink 736">
                  <a:extLst>
                    <a:ext uri="{FF2B5EF4-FFF2-40B4-BE49-F238E27FC236}">
                      <a16:creationId xmlns:a16="http://schemas.microsoft.com/office/drawing/2014/main" id="{862B7C90-1554-4261-460C-617B986A8D76}"/>
                    </a:ext>
                  </a:extLst>
                </p14:cNvPr>
                <p14:cNvContentPartPr/>
                <p14:nvPr/>
              </p14:nvContentPartPr>
              <p14:xfrm>
                <a:off x="9132722" y="4166570"/>
                <a:ext cx="29880" cy="125640"/>
              </p14:xfrm>
            </p:contentPart>
          </mc:Choice>
          <mc:Fallback>
            <p:pic>
              <p:nvPicPr>
                <p:cNvPr id="737" name="Ink 736">
                  <a:extLst>
                    <a:ext uri="{FF2B5EF4-FFF2-40B4-BE49-F238E27FC236}">
                      <a16:creationId xmlns:a16="http://schemas.microsoft.com/office/drawing/2014/main" id="{862B7C90-1554-4261-460C-617B986A8D76}"/>
                    </a:ext>
                  </a:extLst>
                </p:cNvPr>
                <p:cNvPicPr/>
                <p:nvPr/>
              </p:nvPicPr>
              <p:blipFill>
                <a:blip r:embed="rId166"/>
                <a:stretch>
                  <a:fillRect/>
                </a:stretch>
              </p:blipFill>
              <p:spPr>
                <a:xfrm>
                  <a:off x="9105252" y="4139236"/>
                  <a:ext cx="84821" cy="179828"/>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738" name="Ink 737">
                  <a:extLst>
                    <a:ext uri="{FF2B5EF4-FFF2-40B4-BE49-F238E27FC236}">
                      <a16:creationId xmlns:a16="http://schemas.microsoft.com/office/drawing/2014/main" id="{942F1654-95C3-7CAB-3E54-BD45D9A3995D}"/>
                    </a:ext>
                  </a:extLst>
                </p14:cNvPr>
                <p14:cNvContentPartPr/>
                <p14:nvPr/>
              </p14:nvContentPartPr>
              <p14:xfrm>
                <a:off x="6536762" y="4744730"/>
                <a:ext cx="155880" cy="144360"/>
              </p14:xfrm>
            </p:contentPart>
          </mc:Choice>
          <mc:Fallback>
            <p:pic>
              <p:nvPicPr>
                <p:cNvPr id="738" name="Ink 737">
                  <a:extLst>
                    <a:ext uri="{FF2B5EF4-FFF2-40B4-BE49-F238E27FC236}">
                      <a16:creationId xmlns:a16="http://schemas.microsoft.com/office/drawing/2014/main" id="{942F1654-95C3-7CAB-3E54-BD45D9A3995D}"/>
                    </a:ext>
                  </a:extLst>
                </p:cNvPr>
                <p:cNvPicPr/>
                <p:nvPr/>
              </p:nvPicPr>
              <p:blipFill>
                <a:blip r:embed="rId168"/>
                <a:stretch>
                  <a:fillRect/>
                </a:stretch>
              </p:blipFill>
              <p:spPr>
                <a:xfrm>
                  <a:off x="6509423" y="4717872"/>
                  <a:ext cx="210558" cy="199035"/>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739" name="Ink 738">
                  <a:extLst>
                    <a:ext uri="{FF2B5EF4-FFF2-40B4-BE49-F238E27FC236}">
                      <a16:creationId xmlns:a16="http://schemas.microsoft.com/office/drawing/2014/main" id="{ADB51A10-03D1-DEBD-A412-1FA2444FB008}"/>
                    </a:ext>
                  </a:extLst>
                </p14:cNvPr>
                <p14:cNvContentPartPr/>
                <p14:nvPr/>
              </p14:nvContentPartPr>
              <p14:xfrm>
                <a:off x="7185842" y="4756250"/>
                <a:ext cx="133200" cy="129960"/>
              </p14:xfrm>
            </p:contentPart>
          </mc:Choice>
          <mc:Fallback>
            <p:pic>
              <p:nvPicPr>
                <p:cNvPr id="739" name="Ink 738">
                  <a:extLst>
                    <a:ext uri="{FF2B5EF4-FFF2-40B4-BE49-F238E27FC236}">
                      <a16:creationId xmlns:a16="http://schemas.microsoft.com/office/drawing/2014/main" id="{ADB51A10-03D1-DEBD-A412-1FA2444FB008}"/>
                    </a:ext>
                  </a:extLst>
                </p:cNvPr>
                <p:cNvPicPr/>
                <p:nvPr/>
              </p:nvPicPr>
              <p:blipFill>
                <a:blip r:embed="rId170"/>
                <a:stretch>
                  <a:fillRect/>
                </a:stretch>
              </p:blipFill>
              <p:spPr>
                <a:xfrm>
                  <a:off x="7158531" y="4728915"/>
                  <a:ext cx="187342" cy="184150"/>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740" name="Ink 739">
                  <a:extLst>
                    <a:ext uri="{FF2B5EF4-FFF2-40B4-BE49-F238E27FC236}">
                      <a16:creationId xmlns:a16="http://schemas.microsoft.com/office/drawing/2014/main" id="{9CC4F07D-8B4D-547B-4857-261FA403F0F9}"/>
                    </a:ext>
                  </a:extLst>
                </p14:cNvPr>
                <p14:cNvContentPartPr/>
                <p14:nvPr/>
              </p14:nvContentPartPr>
              <p14:xfrm>
                <a:off x="7244882" y="4542410"/>
                <a:ext cx="29880" cy="191880"/>
              </p14:xfrm>
            </p:contentPart>
          </mc:Choice>
          <mc:Fallback>
            <p:pic>
              <p:nvPicPr>
                <p:cNvPr id="740" name="Ink 739">
                  <a:extLst>
                    <a:ext uri="{FF2B5EF4-FFF2-40B4-BE49-F238E27FC236}">
                      <a16:creationId xmlns:a16="http://schemas.microsoft.com/office/drawing/2014/main" id="{9CC4F07D-8B4D-547B-4857-261FA403F0F9}"/>
                    </a:ext>
                  </a:extLst>
                </p:cNvPr>
                <p:cNvPicPr/>
                <p:nvPr/>
              </p:nvPicPr>
              <p:blipFill>
                <a:blip r:embed="rId172"/>
                <a:stretch>
                  <a:fillRect/>
                </a:stretch>
              </p:blipFill>
              <p:spPr>
                <a:xfrm>
                  <a:off x="7217412" y="4515067"/>
                  <a:ext cx="84821" cy="246566"/>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741" name="Ink 740">
                  <a:extLst>
                    <a:ext uri="{FF2B5EF4-FFF2-40B4-BE49-F238E27FC236}">
                      <a16:creationId xmlns:a16="http://schemas.microsoft.com/office/drawing/2014/main" id="{F735B419-181A-D832-FC2F-9F009624E033}"/>
                    </a:ext>
                  </a:extLst>
                </p14:cNvPr>
                <p14:cNvContentPartPr/>
                <p14:nvPr/>
              </p14:nvContentPartPr>
              <p14:xfrm>
                <a:off x="6610562" y="4542410"/>
                <a:ext cx="44640" cy="191880"/>
              </p14:xfrm>
            </p:contentPart>
          </mc:Choice>
          <mc:Fallback>
            <p:pic>
              <p:nvPicPr>
                <p:cNvPr id="741" name="Ink 740">
                  <a:extLst>
                    <a:ext uri="{FF2B5EF4-FFF2-40B4-BE49-F238E27FC236}">
                      <a16:creationId xmlns:a16="http://schemas.microsoft.com/office/drawing/2014/main" id="{F735B419-181A-D832-FC2F-9F009624E033}"/>
                    </a:ext>
                  </a:extLst>
                </p:cNvPr>
                <p:cNvPicPr/>
                <p:nvPr/>
              </p:nvPicPr>
              <p:blipFill>
                <a:blip r:embed="rId174"/>
                <a:stretch>
                  <a:fillRect/>
                </a:stretch>
              </p:blipFill>
              <p:spPr>
                <a:xfrm>
                  <a:off x="6583202" y="4515067"/>
                  <a:ext cx="99360" cy="246566"/>
                </a:xfrm>
                <a:prstGeom prst="rect">
                  <a:avLst/>
                </a:prstGeom>
              </p:spPr>
            </p:pic>
          </mc:Fallback>
        </mc:AlternateContent>
        <mc:AlternateContent xmlns:mc="http://schemas.openxmlformats.org/markup-compatibility/2006">
          <mc:Choice xmlns:p14="http://schemas.microsoft.com/office/powerpoint/2010/main" Requires="p14">
            <p:contentPart p14:bwMode="auto" r:id="rId293">
              <p14:nvContentPartPr>
                <p14:cNvPr id="742" name="Ink 741">
                  <a:extLst>
                    <a:ext uri="{FF2B5EF4-FFF2-40B4-BE49-F238E27FC236}">
                      <a16:creationId xmlns:a16="http://schemas.microsoft.com/office/drawing/2014/main" id="{770BD6FB-0C2D-02F3-407F-68DAC23BB159}"/>
                    </a:ext>
                  </a:extLst>
                </p14:cNvPr>
                <p14:cNvContentPartPr/>
                <p14:nvPr/>
              </p14:nvContentPartPr>
              <p14:xfrm>
                <a:off x="6743402" y="4752290"/>
                <a:ext cx="472320" cy="100080"/>
              </p14:xfrm>
            </p:contentPart>
          </mc:Choice>
          <mc:Fallback>
            <p:pic>
              <p:nvPicPr>
                <p:cNvPr id="742" name="Ink 741">
                  <a:extLst>
                    <a:ext uri="{FF2B5EF4-FFF2-40B4-BE49-F238E27FC236}">
                      <a16:creationId xmlns:a16="http://schemas.microsoft.com/office/drawing/2014/main" id="{770BD6FB-0C2D-02F3-407F-68DAC23BB159}"/>
                    </a:ext>
                  </a:extLst>
                </p:cNvPr>
                <p:cNvPicPr/>
                <p:nvPr/>
              </p:nvPicPr>
              <p:blipFill>
                <a:blip r:embed="rId176"/>
                <a:stretch>
                  <a:fillRect/>
                </a:stretch>
              </p:blipFill>
              <p:spPr>
                <a:xfrm>
                  <a:off x="6716070" y="4724995"/>
                  <a:ext cx="526505" cy="15419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743" name="Ink 742">
                  <a:extLst>
                    <a:ext uri="{FF2B5EF4-FFF2-40B4-BE49-F238E27FC236}">
                      <a16:creationId xmlns:a16="http://schemas.microsoft.com/office/drawing/2014/main" id="{6105F460-DE47-1A50-9598-79C6E8A8B903}"/>
                    </a:ext>
                  </a:extLst>
                </p14:cNvPr>
                <p14:cNvContentPartPr/>
                <p14:nvPr/>
              </p14:nvContentPartPr>
              <p14:xfrm>
                <a:off x="6286202" y="4778210"/>
                <a:ext cx="236160" cy="51840"/>
              </p14:xfrm>
            </p:contentPart>
          </mc:Choice>
          <mc:Fallback>
            <p:pic>
              <p:nvPicPr>
                <p:cNvPr id="743" name="Ink 742">
                  <a:extLst>
                    <a:ext uri="{FF2B5EF4-FFF2-40B4-BE49-F238E27FC236}">
                      <a16:creationId xmlns:a16="http://schemas.microsoft.com/office/drawing/2014/main" id="{6105F460-DE47-1A50-9598-79C6E8A8B903}"/>
                    </a:ext>
                  </a:extLst>
                </p:cNvPr>
                <p:cNvPicPr/>
                <p:nvPr/>
              </p:nvPicPr>
              <p:blipFill>
                <a:blip r:embed="rId178"/>
                <a:stretch>
                  <a:fillRect/>
                </a:stretch>
              </p:blipFill>
              <p:spPr>
                <a:xfrm>
                  <a:off x="6258897" y="4750850"/>
                  <a:ext cx="29029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744" name="Ink 743">
                  <a:extLst>
                    <a:ext uri="{FF2B5EF4-FFF2-40B4-BE49-F238E27FC236}">
                      <a16:creationId xmlns:a16="http://schemas.microsoft.com/office/drawing/2014/main" id="{BBE6BD90-9241-B3ED-FA35-78939719EF60}"/>
                    </a:ext>
                  </a:extLst>
                </p14:cNvPr>
                <p14:cNvContentPartPr/>
                <p14:nvPr/>
              </p14:nvContentPartPr>
              <p14:xfrm>
                <a:off x="7900082" y="4719530"/>
                <a:ext cx="164160" cy="169920"/>
              </p14:xfrm>
            </p:contentPart>
          </mc:Choice>
          <mc:Fallback>
            <p:pic>
              <p:nvPicPr>
                <p:cNvPr id="744" name="Ink 743">
                  <a:extLst>
                    <a:ext uri="{FF2B5EF4-FFF2-40B4-BE49-F238E27FC236}">
                      <a16:creationId xmlns:a16="http://schemas.microsoft.com/office/drawing/2014/main" id="{BBE6BD90-9241-B3ED-FA35-78939719EF60}"/>
                    </a:ext>
                  </a:extLst>
                </p:cNvPr>
                <p:cNvPicPr/>
                <p:nvPr/>
              </p:nvPicPr>
              <p:blipFill>
                <a:blip r:embed="rId182"/>
                <a:stretch>
                  <a:fillRect/>
                </a:stretch>
              </p:blipFill>
              <p:spPr>
                <a:xfrm>
                  <a:off x="7873280" y="4692170"/>
                  <a:ext cx="218242"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745" name="Ink 744">
                  <a:extLst>
                    <a:ext uri="{FF2B5EF4-FFF2-40B4-BE49-F238E27FC236}">
                      <a16:creationId xmlns:a16="http://schemas.microsoft.com/office/drawing/2014/main" id="{62EAA4A5-39B3-75E8-0823-A7984FD403F5}"/>
                    </a:ext>
                  </a:extLst>
                </p14:cNvPr>
                <p14:cNvContentPartPr/>
                <p14:nvPr/>
              </p14:nvContentPartPr>
              <p14:xfrm>
                <a:off x="7937882" y="4542410"/>
                <a:ext cx="88920" cy="177480"/>
              </p14:xfrm>
            </p:contentPart>
          </mc:Choice>
          <mc:Fallback>
            <p:pic>
              <p:nvPicPr>
                <p:cNvPr id="745" name="Ink 744">
                  <a:extLst>
                    <a:ext uri="{FF2B5EF4-FFF2-40B4-BE49-F238E27FC236}">
                      <a16:creationId xmlns:a16="http://schemas.microsoft.com/office/drawing/2014/main" id="{62EAA4A5-39B3-75E8-0823-A7984FD403F5}"/>
                    </a:ext>
                  </a:extLst>
                </p:cNvPr>
                <p:cNvPicPr/>
                <p:nvPr/>
              </p:nvPicPr>
              <p:blipFill>
                <a:blip r:embed="rId184"/>
                <a:stretch>
                  <a:fillRect/>
                </a:stretch>
              </p:blipFill>
              <p:spPr>
                <a:xfrm>
                  <a:off x="7910485" y="4515068"/>
                  <a:ext cx="143714" cy="231683"/>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746" name="Ink 745">
                  <a:extLst>
                    <a:ext uri="{FF2B5EF4-FFF2-40B4-BE49-F238E27FC236}">
                      <a16:creationId xmlns:a16="http://schemas.microsoft.com/office/drawing/2014/main" id="{53D89761-D127-B133-ABA2-338DC7AF8E2A}"/>
                    </a:ext>
                  </a:extLst>
                </p14:cNvPr>
                <p14:cNvContentPartPr/>
                <p14:nvPr/>
              </p14:nvContentPartPr>
              <p14:xfrm>
                <a:off x="8159282" y="4756250"/>
                <a:ext cx="369000" cy="103680"/>
              </p14:xfrm>
            </p:contentPart>
          </mc:Choice>
          <mc:Fallback>
            <p:pic>
              <p:nvPicPr>
                <p:cNvPr id="746" name="Ink 745">
                  <a:extLst>
                    <a:ext uri="{FF2B5EF4-FFF2-40B4-BE49-F238E27FC236}">
                      <a16:creationId xmlns:a16="http://schemas.microsoft.com/office/drawing/2014/main" id="{53D89761-D127-B133-ABA2-338DC7AF8E2A}"/>
                    </a:ext>
                  </a:extLst>
                </p:cNvPr>
                <p:cNvPicPr/>
                <p:nvPr/>
              </p:nvPicPr>
              <p:blipFill>
                <a:blip r:embed="rId186"/>
                <a:stretch>
                  <a:fillRect/>
                </a:stretch>
              </p:blipFill>
              <p:spPr>
                <a:xfrm>
                  <a:off x="8131966" y="4729016"/>
                  <a:ext cx="423152" cy="15767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747" name="Ink 746">
                  <a:extLst>
                    <a:ext uri="{FF2B5EF4-FFF2-40B4-BE49-F238E27FC236}">
                      <a16:creationId xmlns:a16="http://schemas.microsoft.com/office/drawing/2014/main" id="{A43A5087-EE0F-8A65-3641-778C5DA5E57E}"/>
                    </a:ext>
                  </a:extLst>
                </p14:cNvPr>
                <p14:cNvContentPartPr/>
                <p14:nvPr/>
              </p14:nvContentPartPr>
              <p14:xfrm>
                <a:off x="8557442" y="4714130"/>
                <a:ext cx="177480" cy="163800"/>
              </p14:xfrm>
            </p:contentPart>
          </mc:Choice>
          <mc:Fallback>
            <p:pic>
              <p:nvPicPr>
                <p:cNvPr id="747" name="Ink 746">
                  <a:extLst>
                    <a:ext uri="{FF2B5EF4-FFF2-40B4-BE49-F238E27FC236}">
                      <a16:creationId xmlns:a16="http://schemas.microsoft.com/office/drawing/2014/main" id="{A43A5087-EE0F-8A65-3641-778C5DA5E57E}"/>
                    </a:ext>
                  </a:extLst>
                </p:cNvPr>
                <p:cNvPicPr/>
                <p:nvPr/>
              </p:nvPicPr>
              <p:blipFill>
                <a:blip r:embed="rId188"/>
                <a:stretch>
                  <a:fillRect/>
                </a:stretch>
              </p:blipFill>
              <p:spPr>
                <a:xfrm>
                  <a:off x="8530100" y="4686830"/>
                  <a:ext cx="231683" cy="217921"/>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748" name="Ink 747">
                  <a:extLst>
                    <a:ext uri="{FF2B5EF4-FFF2-40B4-BE49-F238E27FC236}">
                      <a16:creationId xmlns:a16="http://schemas.microsoft.com/office/drawing/2014/main" id="{E4875E49-97B9-37C3-D6BA-112A98D457CA}"/>
                    </a:ext>
                  </a:extLst>
                </p14:cNvPr>
                <p14:cNvContentPartPr/>
                <p14:nvPr/>
              </p14:nvContentPartPr>
              <p14:xfrm>
                <a:off x="8631242" y="4535210"/>
                <a:ext cx="44640" cy="214200"/>
              </p14:xfrm>
            </p:contentPart>
          </mc:Choice>
          <mc:Fallback>
            <p:pic>
              <p:nvPicPr>
                <p:cNvPr id="748" name="Ink 747">
                  <a:extLst>
                    <a:ext uri="{FF2B5EF4-FFF2-40B4-BE49-F238E27FC236}">
                      <a16:creationId xmlns:a16="http://schemas.microsoft.com/office/drawing/2014/main" id="{E4875E49-97B9-37C3-D6BA-112A98D457CA}"/>
                    </a:ext>
                  </a:extLst>
                </p:cNvPr>
                <p:cNvPicPr/>
                <p:nvPr/>
              </p:nvPicPr>
              <p:blipFill>
                <a:blip r:embed="rId190"/>
                <a:stretch>
                  <a:fillRect/>
                </a:stretch>
              </p:blipFill>
              <p:spPr>
                <a:xfrm>
                  <a:off x="8603882" y="4507835"/>
                  <a:ext cx="99360" cy="268951"/>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749" name="Ink 748">
                  <a:extLst>
                    <a:ext uri="{FF2B5EF4-FFF2-40B4-BE49-F238E27FC236}">
                      <a16:creationId xmlns:a16="http://schemas.microsoft.com/office/drawing/2014/main" id="{0D7CAC89-2CA4-9209-A3C2-C7F4C217425C}"/>
                    </a:ext>
                  </a:extLst>
                </p14:cNvPr>
                <p14:cNvContentPartPr/>
                <p14:nvPr/>
              </p14:nvContentPartPr>
              <p14:xfrm>
                <a:off x="7230122" y="4926170"/>
                <a:ext cx="59400" cy="243360"/>
              </p14:xfrm>
            </p:contentPart>
          </mc:Choice>
          <mc:Fallback>
            <p:pic>
              <p:nvPicPr>
                <p:cNvPr id="749" name="Ink 748">
                  <a:extLst>
                    <a:ext uri="{FF2B5EF4-FFF2-40B4-BE49-F238E27FC236}">
                      <a16:creationId xmlns:a16="http://schemas.microsoft.com/office/drawing/2014/main" id="{0D7CAC89-2CA4-9209-A3C2-C7F4C217425C}"/>
                    </a:ext>
                  </a:extLst>
                </p:cNvPr>
                <p:cNvPicPr/>
                <p:nvPr/>
              </p:nvPicPr>
              <p:blipFill>
                <a:blip r:embed="rId192"/>
                <a:stretch>
                  <a:fillRect/>
                </a:stretch>
              </p:blipFill>
              <p:spPr>
                <a:xfrm>
                  <a:off x="7202817" y="4898864"/>
                  <a:ext cx="113531" cy="297493"/>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750" name="Ink 749">
                  <a:extLst>
                    <a:ext uri="{FF2B5EF4-FFF2-40B4-BE49-F238E27FC236}">
                      <a16:creationId xmlns:a16="http://schemas.microsoft.com/office/drawing/2014/main" id="{86FC2BAC-4039-3763-CDF9-9C690A609E7A}"/>
                    </a:ext>
                  </a:extLst>
                </p14:cNvPr>
                <p14:cNvContentPartPr/>
                <p14:nvPr/>
              </p14:nvContentPartPr>
              <p14:xfrm>
                <a:off x="6610562" y="4918250"/>
                <a:ext cx="44640" cy="103680"/>
              </p14:xfrm>
            </p:contentPart>
          </mc:Choice>
          <mc:Fallback>
            <p:pic>
              <p:nvPicPr>
                <p:cNvPr id="750" name="Ink 749">
                  <a:extLst>
                    <a:ext uri="{FF2B5EF4-FFF2-40B4-BE49-F238E27FC236}">
                      <a16:creationId xmlns:a16="http://schemas.microsoft.com/office/drawing/2014/main" id="{86FC2BAC-4039-3763-CDF9-9C690A609E7A}"/>
                    </a:ext>
                  </a:extLst>
                </p:cNvPr>
                <p:cNvPicPr/>
                <p:nvPr/>
              </p:nvPicPr>
              <p:blipFill>
                <a:blip r:embed="rId194"/>
                <a:stretch>
                  <a:fillRect/>
                </a:stretch>
              </p:blipFill>
              <p:spPr>
                <a:xfrm>
                  <a:off x="6583202" y="4891494"/>
                  <a:ext cx="99360" cy="15767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751" name="Ink 750">
                  <a:extLst>
                    <a:ext uri="{FF2B5EF4-FFF2-40B4-BE49-F238E27FC236}">
                      <a16:creationId xmlns:a16="http://schemas.microsoft.com/office/drawing/2014/main" id="{C4832AB5-8BCC-8449-9E9C-ECFE9EDA3273}"/>
                    </a:ext>
                  </a:extLst>
                </p14:cNvPr>
                <p14:cNvContentPartPr/>
                <p14:nvPr/>
              </p14:nvContentPartPr>
              <p14:xfrm>
                <a:off x="7952642" y="4933370"/>
                <a:ext cx="103680" cy="221760"/>
              </p14:xfrm>
            </p:contentPart>
          </mc:Choice>
          <mc:Fallback>
            <p:pic>
              <p:nvPicPr>
                <p:cNvPr id="751" name="Ink 750">
                  <a:extLst>
                    <a:ext uri="{FF2B5EF4-FFF2-40B4-BE49-F238E27FC236}">
                      <a16:creationId xmlns:a16="http://schemas.microsoft.com/office/drawing/2014/main" id="{C4832AB5-8BCC-8449-9E9C-ECFE9EDA3273}"/>
                    </a:ext>
                  </a:extLst>
                </p:cNvPr>
                <p:cNvPicPr/>
                <p:nvPr/>
              </p:nvPicPr>
              <p:blipFill>
                <a:blip r:embed="rId196"/>
                <a:stretch>
                  <a:fillRect/>
                </a:stretch>
              </p:blipFill>
              <p:spPr>
                <a:xfrm>
                  <a:off x="7925282" y="4906010"/>
                  <a:ext cx="157920" cy="276480"/>
                </a:xfrm>
                <a:prstGeom prst="rect">
                  <a:avLst/>
                </a:prstGeom>
              </p:spPr>
            </p:pic>
          </mc:Fallback>
        </mc:AlternateContent>
        <mc:AlternateContent xmlns:mc="http://schemas.openxmlformats.org/markup-compatibility/2006">
          <mc:Choice xmlns:p14="http://schemas.microsoft.com/office/powerpoint/2010/main" Requires="p14">
            <p:contentPart p14:bwMode="auto" r:id="rId303">
              <p14:nvContentPartPr>
                <p14:cNvPr id="752" name="Ink 751">
                  <a:extLst>
                    <a:ext uri="{FF2B5EF4-FFF2-40B4-BE49-F238E27FC236}">
                      <a16:creationId xmlns:a16="http://schemas.microsoft.com/office/drawing/2014/main" id="{467FB876-1A7B-EC27-E59F-F8C843352436}"/>
                    </a:ext>
                  </a:extLst>
                </p14:cNvPr>
                <p14:cNvContentPartPr/>
                <p14:nvPr/>
              </p14:nvContentPartPr>
              <p14:xfrm>
                <a:off x="7952642" y="5140010"/>
                <a:ext cx="103680" cy="74160"/>
              </p14:xfrm>
            </p:contentPart>
          </mc:Choice>
          <mc:Fallback>
            <p:pic>
              <p:nvPicPr>
                <p:cNvPr id="752" name="Ink 751">
                  <a:extLst>
                    <a:ext uri="{FF2B5EF4-FFF2-40B4-BE49-F238E27FC236}">
                      <a16:creationId xmlns:a16="http://schemas.microsoft.com/office/drawing/2014/main" id="{467FB876-1A7B-EC27-E59F-F8C843352436}"/>
                    </a:ext>
                  </a:extLst>
                </p:cNvPr>
                <p:cNvPicPr/>
                <p:nvPr/>
              </p:nvPicPr>
              <p:blipFill>
                <a:blip r:embed="rId198"/>
                <a:stretch>
                  <a:fillRect/>
                </a:stretch>
              </p:blipFill>
              <p:spPr>
                <a:xfrm>
                  <a:off x="7925282" y="5112561"/>
                  <a:ext cx="157920" cy="129058"/>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753" name="Ink 752">
                  <a:extLst>
                    <a:ext uri="{FF2B5EF4-FFF2-40B4-BE49-F238E27FC236}">
                      <a16:creationId xmlns:a16="http://schemas.microsoft.com/office/drawing/2014/main" id="{474C8276-578E-D737-5731-5831D4FC8005}"/>
                    </a:ext>
                  </a:extLst>
                </p14:cNvPr>
                <p14:cNvContentPartPr/>
                <p14:nvPr/>
              </p14:nvContentPartPr>
              <p14:xfrm>
                <a:off x="7923122" y="5161970"/>
                <a:ext cx="59400" cy="59040"/>
              </p14:xfrm>
            </p:contentPart>
          </mc:Choice>
          <mc:Fallback>
            <p:pic>
              <p:nvPicPr>
                <p:cNvPr id="753" name="Ink 752">
                  <a:extLst>
                    <a:ext uri="{FF2B5EF4-FFF2-40B4-BE49-F238E27FC236}">
                      <a16:creationId xmlns:a16="http://schemas.microsoft.com/office/drawing/2014/main" id="{474C8276-578E-D737-5731-5831D4FC8005}"/>
                    </a:ext>
                  </a:extLst>
                </p:cNvPr>
                <p:cNvPicPr/>
                <p:nvPr/>
              </p:nvPicPr>
              <p:blipFill>
                <a:blip r:embed="rId200"/>
                <a:stretch>
                  <a:fillRect/>
                </a:stretch>
              </p:blipFill>
              <p:spPr>
                <a:xfrm>
                  <a:off x="7895817" y="5134610"/>
                  <a:ext cx="113531"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754" name="Ink 753">
                  <a:extLst>
                    <a:ext uri="{FF2B5EF4-FFF2-40B4-BE49-F238E27FC236}">
                      <a16:creationId xmlns:a16="http://schemas.microsoft.com/office/drawing/2014/main" id="{C9ED9B48-0AD7-49B7-75B5-86A3F490844E}"/>
                    </a:ext>
                  </a:extLst>
                </p14:cNvPr>
                <p14:cNvContentPartPr/>
                <p14:nvPr/>
              </p14:nvContentPartPr>
              <p14:xfrm>
                <a:off x="7230122" y="5117690"/>
                <a:ext cx="88920" cy="81360"/>
              </p14:xfrm>
            </p:contentPart>
          </mc:Choice>
          <mc:Fallback>
            <p:pic>
              <p:nvPicPr>
                <p:cNvPr id="754" name="Ink 753">
                  <a:extLst>
                    <a:ext uri="{FF2B5EF4-FFF2-40B4-BE49-F238E27FC236}">
                      <a16:creationId xmlns:a16="http://schemas.microsoft.com/office/drawing/2014/main" id="{C9ED9B48-0AD7-49B7-75B5-86A3F490844E}"/>
                    </a:ext>
                  </a:extLst>
                </p:cNvPr>
                <p:cNvPicPr/>
                <p:nvPr/>
              </p:nvPicPr>
              <p:blipFill>
                <a:blip r:embed="rId202"/>
                <a:stretch>
                  <a:fillRect/>
                </a:stretch>
              </p:blipFill>
              <p:spPr>
                <a:xfrm>
                  <a:off x="7202725" y="5090410"/>
                  <a:ext cx="143714" cy="13544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755" name="Ink 754">
                  <a:extLst>
                    <a:ext uri="{FF2B5EF4-FFF2-40B4-BE49-F238E27FC236}">
                      <a16:creationId xmlns:a16="http://schemas.microsoft.com/office/drawing/2014/main" id="{8FC64A5D-397D-3DC3-5882-CD582765641D}"/>
                    </a:ext>
                  </a:extLst>
                </p14:cNvPr>
                <p14:cNvContentPartPr/>
                <p14:nvPr/>
              </p14:nvContentPartPr>
              <p14:xfrm>
                <a:off x="7393889" y="2415800"/>
                <a:ext cx="101880" cy="23040"/>
              </p14:xfrm>
            </p:contentPart>
          </mc:Choice>
          <mc:Fallback>
            <p:pic>
              <p:nvPicPr>
                <p:cNvPr id="755" name="Ink 754">
                  <a:extLst>
                    <a:ext uri="{FF2B5EF4-FFF2-40B4-BE49-F238E27FC236}">
                      <a16:creationId xmlns:a16="http://schemas.microsoft.com/office/drawing/2014/main" id="{8FC64A5D-397D-3DC3-5882-CD582765641D}"/>
                    </a:ext>
                  </a:extLst>
                </p:cNvPr>
                <p:cNvPicPr/>
                <p:nvPr/>
              </p:nvPicPr>
              <p:blipFill>
                <a:blip r:embed="rId307"/>
                <a:stretch>
                  <a:fillRect/>
                </a:stretch>
              </p:blipFill>
              <p:spPr>
                <a:xfrm>
                  <a:off x="7373322" y="2395581"/>
                  <a:ext cx="142058" cy="62537"/>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756" name="Ink 755">
                  <a:extLst>
                    <a:ext uri="{FF2B5EF4-FFF2-40B4-BE49-F238E27FC236}">
                      <a16:creationId xmlns:a16="http://schemas.microsoft.com/office/drawing/2014/main" id="{6679DBDC-FB9D-294E-1A84-77E5B0B3BF30}"/>
                    </a:ext>
                  </a:extLst>
                </p14:cNvPr>
                <p14:cNvContentPartPr/>
                <p14:nvPr/>
              </p14:nvContentPartPr>
              <p14:xfrm>
                <a:off x="7495769" y="2376200"/>
                <a:ext cx="68040" cy="122040"/>
              </p14:xfrm>
            </p:contentPart>
          </mc:Choice>
          <mc:Fallback>
            <p:pic>
              <p:nvPicPr>
                <p:cNvPr id="756" name="Ink 755">
                  <a:extLst>
                    <a:ext uri="{FF2B5EF4-FFF2-40B4-BE49-F238E27FC236}">
                      <a16:creationId xmlns:a16="http://schemas.microsoft.com/office/drawing/2014/main" id="{6679DBDC-FB9D-294E-1A84-77E5B0B3BF30}"/>
                    </a:ext>
                  </a:extLst>
                </p:cNvPr>
                <p:cNvPicPr/>
                <p:nvPr/>
              </p:nvPicPr>
              <p:blipFill>
                <a:blip r:embed="rId309"/>
                <a:stretch>
                  <a:fillRect/>
                </a:stretch>
              </p:blipFill>
              <p:spPr>
                <a:xfrm>
                  <a:off x="7475165" y="2355621"/>
                  <a:ext cx="108768" cy="162241"/>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757" name="Ink 756">
                  <a:extLst>
                    <a:ext uri="{FF2B5EF4-FFF2-40B4-BE49-F238E27FC236}">
                      <a16:creationId xmlns:a16="http://schemas.microsoft.com/office/drawing/2014/main" id="{B01D393A-E2D8-805A-A244-5F15B2F4B58D}"/>
                    </a:ext>
                  </a:extLst>
                </p14:cNvPr>
                <p14:cNvContentPartPr/>
                <p14:nvPr/>
              </p14:nvContentPartPr>
              <p14:xfrm>
                <a:off x="7416569" y="2421560"/>
                <a:ext cx="124560" cy="22680"/>
              </p14:xfrm>
            </p:contentPart>
          </mc:Choice>
          <mc:Fallback>
            <p:pic>
              <p:nvPicPr>
                <p:cNvPr id="757" name="Ink 756">
                  <a:extLst>
                    <a:ext uri="{FF2B5EF4-FFF2-40B4-BE49-F238E27FC236}">
                      <a16:creationId xmlns:a16="http://schemas.microsoft.com/office/drawing/2014/main" id="{B01D393A-E2D8-805A-A244-5F15B2F4B58D}"/>
                    </a:ext>
                  </a:extLst>
                </p:cNvPr>
                <p:cNvPicPr/>
                <p:nvPr/>
              </p:nvPicPr>
              <p:blipFill>
                <a:blip r:embed="rId311"/>
                <a:stretch>
                  <a:fillRect/>
                </a:stretch>
              </p:blipFill>
              <p:spPr>
                <a:xfrm>
                  <a:off x="7395969" y="2401242"/>
                  <a:ext cx="165282" cy="62843"/>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758" name="Ink 757">
                  <a:extLst>
                    <a:ext uri="{FF2B5EF4-FFF2-40B4-BE49-F238E27FC236}">
                      <a16:creationId xmlns:a16="http://schemas.microsoft.com/office/drawing/2014/main" id="{49E19D35-9FAC-A662-91BB-D96C53E3C7B0}"/>
                    </a:ext>
                  </a:extLst>
                </p14:cNvPr>
                <p14:cNvContentPartPr/>
                <p14:nvPr/>
              </p14:nvContentPartPr>
              <p14:xfrm>
                <a:off x="7755329" y="2410040"/>
                <a:ext cx="124560" cy="34200"/>
              </p14:xfrm>
            </p:contentPart>
          </mc:Choice>
          <mc:Fallback>
            <p:pic>
              <p:nvPicPr>
                <p:cNvPr id="758" name="Ink 757">
                  <a:extLst>
                    <a:ext uri="{FF2B5EF4-FFF2-40B4-BE49-F238E27FC236}">
                      <a16:creationId xmlns:a16="http://schemas.microsoft.com/office/drawing/2014/main" id="{49E19D35-9FAC-A662-91BB-D96C53E3C7B0}"/>
                    </a:ext>
                  </a:extLst>
                </p:cNvPr>
                <p:cNvPicPr/>
                <p:nvPr/>
              </p:nvPicPr>
              <p:blipFill>
                <a:blip r:embed="rId313"/>
                <a:stretch>
                  <a:fillRect/>
                </a:stretch>
              </p:blipFill>
              <p:spPr>
                <a:xfrm>
                  <a:off x="7734729" y="2390090"/>
                  <a:ext cx="165282" cy="7410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759" name="Ink 758">
                  <a:extLst>
                    <a:ext uri="{FF2B5EF4-FFF2-40B4-BE49-F238E27FC236}">
                      <a16:creationId xmlns:a16="http://schemas.microsoft.com/office/drawing/2014/main" id="{BD5A6BF5-EB09-69D5-6AE9-F585170834FC}"/>
                    </a:ext>
                  </a:extLst>
                </p14:cNvPr>
                <p14:cNvContentPartPr/>
                <p14:nvPr/>
              </p14:nvContentPartPr>
              <p14:xfrm>
                <a:off x="7721489" y="2364680"/>
                <a:ext cx="101880" cy="124560"/>
              </p14:xfrm>
            </p:contentPart>
          </mc:Choice>
          <mc:Fallback>
            <p:pic>
              <p:nvPicPr>
                <p:cNvPr id="759" name="Ink 758">
                  <a:extLst>
                    <a:ext uri="{FF2B5EF4-FFF2-40B4-BE49-F238E27FC236}">
                      <a16:creationId xmlns:a16="http://schemas.microsoft.com/office/drawing/2014/main" id="{BD5A6BF5-EB09-69D5-6AE9-F585170834FC}"/>
                    </a:ext>
                  </a:extLst>
                </p:cNvPr>
                <p:cNvPicPr/>
                <p:nvPr/>
              </p:nvPicPr>
              <p:blipFill>
                <a:blip r:embed="rId315"/>
                <a:stretch>
                  <a:fillRect/>
                </a:stretch>
              </p:blipFill>
              <p:spPr>
                <a:xfrm>
                  <a:off x="7700922" y="2344559"/>
                  <a:ext cx="142058" cy="165282"/>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760" name="Ink 759">
                  <a:extLst>
                    <a:ext uri="{FF2B5EF4-FFF2-40B4-BE49-F238E27FC236}">
                      <a16:creationId xmlns:a16="http://schemas.microsoft.com/office/drawing/2014/main" id="{28833DEE-9C67-91CE-37E4-151D4725C24A}"/>
                    </a:ext>
                  </a:extLst>
                </p14:cNvPr>
                <p14:cNvContentPartPr/>
                <p14:nvPr/>
              </p14:nvContentPartPr>
              <p14:xfrm>
                <a:off x="7382729" y="2878760"/>
                <a:ext cx="135720" cy="5760"/>
              </p14:xfrm>
            </p:contentPart>
          </mc:Choice>
          <mc:Fallback>
            <p:pic>
              <p:nvPicPr>
                <p:cNvPr id="760" name="Ink 759">
                  <a:extLst>
                    <a:ext uri="{FF2B5EF4-FFF2-40B4-BE49-F238E27FC236}">
                      <a16:creationId xmlns:a16="http://schemas.microsoft.com/office/drawing/2014/main" id="{28833DEE-9C67-91CE-37E4-151D4725C24A}"/>
                    </a:ext>
                  </a:extLst>
                </p:cNvPr>
                <p:cNvPicPr/>
                <p:nvPr/>
              </p:nvPicPr>
              <p:blipFill>
                <a:blip r:embed="rId317"/>
                <a:stretch>
                  <a:fillRect/>
                </a:stretch>
              </p:blipFill>
              <p:spPr>
                <a:xfrm>
                  <a:off x="7362107" y="2858120"/>
                  <a:ext cx="176484" cy="4656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761" name="Ink 760">
                  <a:extLst>
                    <a:ext uri="{FF2B5EF4-FFF2-40B4-BE49-F238E27FC236}">
                      <a16:creationId xmlns:a16="http://schemas.microsoft.com/office/drawing/2014/main" id="{7957419A-9831-D5A4-0C44-315A641E3130}"/>
                    </a:ext>
                  </a:extLst>
                </p14:cNvPr>
                <p14:cNvContentPartPr/>
                <p14:nvPr/>
              </p14:nvContentPartPr>
              <p14:xfrm>
                <a:off x="7473089" y="2811080"/>
                <a:ext cx="45360" cy="129960"/>
              </p14:xfrm>
            </p:contentPart>
          </mc:Choice>
          <mc:Fallback>
            <p:pic>
              <p:nvPicPr>
                <p:cNvPr id="761" name="Ink 760">
                  <a:extLst>
                    <a:ext uri="{FF2B5EF4-FFF2-40B4-BE49-F238E27FC236}">
                      <a16:creationId xmlns:a16="http://schemas.microsoft.com/office/drawing/2014/main" id="{7957419A-9831-D5A4-0C44-315A641E3130}"/>
                    </a:ext>
                  </a:extLst>
                </p:cNvPr>
                <p:cNvPicPr/>
                <p:nvPr/>
              </p:nvPicPr>
              <p:blipFill>
                <a:blip r:embed="rId319"/>
                <a:stretch>
                  <a:fillRect/>
                </a:stretch>
              </p:blipFill>
              <p:spPr>
                <a:xfrm>
                  <a:off x="7452558" y="2790459"/>
                  <a:ext cx="85945" cy="170722"/>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762" name="Ink 761">
                  <a:extLst>
                    <a:ext uri="{FF2B5EF4-FFF2-40B4-BE49-F238E27FC236}">
                      <a16:creationId xmlns:a16="http://schemas.microsoft.com/office/drawing/2014/main" id="{716388C9-5B7D-5599-3F2A-ADAFFAE3825D}"/>
                    </a:ext>
                  </a:extLst>
                </p14:cNvPr>
                <p14:cNvContentPartPr/>
                <p14:nvPr/>
              </p14:nvContentPartPr>
              <p14:xfrm>
                <a:off x="7755329" y="2850320"/>
                <a:ext cx="113400" cy="11880"/>
              </p14:xfrm>
            </p:contentPart>
          </mc:Choice>
          <mc:Fallback>
            <p:pic>
              <p:nvPicPr>
                <p:cNvPr id="762" name="Ink 761">
                  <a:extLst>
                    <a:ext uri="{FF2B5EF4-FFF2-40B4-BE49-F238E27FC236}">
                      <a16:creationId xmlns:a16="http://schemas.microsoft.com/office/drawing/2014/main" id="{716388C9-5B7D-5599-3F2A-ADAFFAE3825D}"/>
                    </a:ext>
                  </a:extLst>
                </p:cNvPr>
                <p:cNvPicPr/>
                <p:nvPr/>
              </p:nvPicPr>
              <p:blipFill>
                <a:blip r:embed="rId321"/>
                <a:stretch>
                  <a:fillRect/>
                </a:stretch>
              </p:blipFill>
              <p:spPr>
                <a:xfrm>
                  <a:off x="7734667" y="2829886"/>
                  <a:ext cx="154243" cy="52272"/>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763" name="Ink 762">
                  <a:extLst>
                    <a:ext uri="{FF2B5EF4-FFF2-40B4-BE49-F238E27FC236}">
                      <a16:creationId xmlns:a16="http://schemas.microsoft.com/office/drawing/2014/main" id="{2DA8D3FB-C300-E50C-F1F1-7D08F084627E}"/>
                    </a:ext>
                  </a:extLst>
                </p14:cNvPr>
                <p14:cNvContentPartPr/>
                <p14:nvPr/>
              </p14:nvContentPartPr>
              <p14:xfrm>
                <a:off x="7721489" y="2816480"/>
                <a:ext cx="68040" cy="96120"/>
              </p14:xfrm>
            </p:contentPart>
          </mc:Choice>
          <mc:Fallback>
            <p:pic>
              <p:nvPicPr>
                <p:cNvPr id="763" name="Ink 762">
                  <a:extLst>
                    <a:ext uri="{FF2B5EF4-FFF2-40B4-BE49-F238E27FC236}">
                      <a16:creationId xmlns:a16="http://schemas.microsoft.com/office/drawing/2014/main" id="{2DA8D3FB-C300-E50C-F1F1-7D08F084627E}"/>
                    </a:ext>
                  </a:extLst>
                </p:cNvPr>
                <p:cNvPicPr/>
                <p:nvPr/>
              </p:nvPicPr>
              <p:blipFill>
                <a:blip r:embed="rId323"/>
                <a:stretch>
                  <a:fillRect/>
                </a:stretch>
              </p:blipFill>
              <p:spPr>
                <a:xfrm>
                  <a:off x="7700885" y="2796395"/>
                  <a:ext cx="108768" cy="13629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764" name="Ink 763">
                  <a:extLst>
                    <a:ext uri="{FF2B5EF4-FFF2-40B4-BE49-F238E27FC236}">
                      <a16:creationId xmlns:a16="http://schemas.microsoft.com/office/drawing/2014/main" id="{A83FEE40-084A-EC06-3EE0-13D8A730B94D}"/>
                    </a:ext>
                  </a:extLst>
                </p14:cNvPr>
                <p14:cNvContentPartPr/>
                <p14:nvPr/>
              </p14:nvContentPartPr>
              <p14:xfrm>
                <a:off x="7393889" y="3245240"/>
                <a:ext cx="101880" cy="11880"/>
              </p14:xfrm>
            </p:contentPart>
          </mc:Choice>
          <mc:Fallback>
            <p:pic>
              <p:nvPicPr>
                <p:cNvPr id="764" name="Ink 763">
                  <a:extLst>
                    <a:ext uri="{FF2B5EF4-FFF2-40B4-BE49-F238E27FC236}">
                      <a16:creationId xmlns:a16="http://schemas.microsoft.com/office/drawing/2014/main" id="{A83FEE40-084A-EC06-3EE0-13D8A730B94D}"/>
                    </a:ext>
                  </a:extLst>
                </p:cNvPr>
                <p:cNvPicPr/>
                <p:nvPr/>
              </p:nvPicPr>
              <p:blipFill>
                <a:blip r:embed="rId325"/>
                <a:stretch>
                  <a:fillRect/>
                </a:stretch>
              </p:blipFill>
              <p:spPr>
                <a:xfrm>
                  <a:off x="7373322" y="3224806"/>
                  <a:ext cx="142058" cy="52272"/>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765" name="Ink 764">
                  <a:extLst>
                    <a:ext uri="{FF2B5EF4-FFF2-40B4-BE49-F238E27FC236}">
                      <a16:creationId xmlns:a16="http://schemas.microsoft.com/office/drawing/2014/main" id="{D6A2F52B-5A9B-F707-F3ED-7AB8C18306A0}"/>
                    </a:ext>
                  </a:extLst>
                </p14:cNvPr>
                <p14:cNvContentPartPr/>
                <p14:nvPr/>
              </p14:nvContentPartPr>
              <p14:xfrm>
                <a:off x="7461929" y="3197720"/>
                <a:ext cx="45360" cy="127080"/>
              </p14:xfrm>
            </p:contentPart>
          </mc:Choice>
          <mc:Fallback>
            <p:pic>
              <p:nvPicPr>
                <p:cNvPr id="765" name="Ink 764">
                  <a:extLst>
                    <a:ext uri="{FF2B5EF4-FFF2-40B4-BE49-F238E27FC236}">
                      <a16:creationId xmlns:a16="http://schemas.microsoft.com/office/drawing/2014/main" id="{D6A2F52B-5A9B-F707-F3ED-7AB8C18306A0}"/>
                    </a:ext>
                  </a:extLst>
                </p:cNvPr>
                <p:cNvPicPr/>
                <p:nvPr/>
              </p:nvPicPr>
              <p:blipFill>
                <a:blip r:embed="rId327"/>
                <a:stretch>
                  <a:fillRect/>
                </a:stretch>
              </p:blipFill>
              <p:spPr>
                <a:xfrm>
                  <a:off x="7441398" y="3177579"/>
                  <a:ext cx="85945" cy="167842"/>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766" name="Ink 765">
                  <a:extLst>
                    <a:ext uri="{FF2B5EF4-FFF2-40B4-BE49-F238E27FC236}">
                      <a16:creationId xmlns:a16="http://schemas.microsoft.com/office/drawing/2014/main" id="{589D35D1-49DC-3708-D42E-EE99192905FC}"/>
                    </a:ext>
                  </a:extLst>
                </p14:cNvPr>
                <p14:cNvContentPartPr/>
                <p14:nvPr/>
              </p14:nvContentPartPr>
              <p14:xfrm>
                <a:off x="7709969" y="3245240"/>
                <a:ext cx="124560" cy="11880"/>
              </p14:xfrm>
            </p:contentPart>
          </mc:Choice>
          <mc:Fallback>
            <p:pic>
              <p:nvPicPr>
                <p:cNvPr id="766" name="Ink 765">
                  <a:extLst>
                    <a:ext uri="{FF2B5EF4-FFF2-40B4-BE49-F238E27FC236}">
                      <a16:creationId xmlns:a16="http://schemas.microsoft.com/office/drawing/2014/main" id="{589D35D1-49DC-3708-D42E-EE99192905FC}"/>
                    </a:ext>
                  </a:extLst>
                </p:cNvPr>
                <p:cNvPicPr/>
                <p:nvPr/>
              </p:nvPicPr>
              <p:blipFill>
                <a:blip r:embed="rId329"/>
                <a:stretch>
                  <a:fillRect/>
                </a:stretch>
              </p:blipFill>
              <p:spPr>
                <a:xfrm>
                  <a:off x="7689369" y="3224806"/>
                  <a:ext cx="165282" cy="52272"/>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767" name="Ink 766">
                  <a:extLst>
                    <a:ext uri="{FF2B5EF4-FFF2-40B4-BE49-F238E27FC236}">
                      <a16:creationId xmlns:a16="http://schemas.microsoft.com/office/drawing/2014/main" id="{7117DCAC-5BAB-ED98-8154-BADB40E0C347}"/>
                    </a:ext>
                  </a:extLst>
                </p14:cNvPr>
                <p14:cNvContentPartPr/>
                <p14:nvPr/>
              </p14:nvContentPartPr>
              <p14:xfrm>
                <a:off x="7709969" y="3189080"/>
                <a:ext cx="79560" cy="136080"/>
              </p14:xfrm>
            </p:contentPart>
          </mc:Choice>
          <mc:Fallback>
            <p:pic>
              <p:nvPicPr>
                <p:cNvPr id="767" name="Ink 766">
                  <a:extLst>
                    <a:ext uri="{FF2B5EF4-FFF2-40B4-BE49-F238E27FC236}">
                      <a16:creationId xmlns:a16="http://schemas.microsoft.com/office/drawing/2014/main" id="{7117DCAC-5BAB-ED98-8154-BADB40E0C347}"/>
                    </a:ext>
                  </a:extLst>
                </p:cNvPr>
                <p:cNvPicPr/>
                <p:nvPr/>
              </p:nvPicPr>
              <p:blipFill>
                <a:blip r:embed="rId331"/>
                <a:stretch>
                  <a:fillRect/>
                </a:stretch>
              </p:blipFill>
              <p:spPr>
                <a:xfrm>
                  <a:off x="7689839" y="3168476"/>
                  <a:ext cx="119819" cy="176329"/>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768" name="Ink 767">
                  <a:extLst>
                    <a:ext uri="{FF2B5EF4-FFF2-40B4-BE49-F238E27FC236}">
                      <a16:creationId xmlns:a16="http://schemas.microsoft.com/office/drawing/2014/main" id="{E85616D0-3012-CF47-A44F-B5A8E4FA1D85}"/>
                    </a:ext>
                  </a:extLst>
                </p14:cNvPr>
                <p14:cNvContentPartPr/>
                <p14:nvPr/>
              </p14:nvContentPartPr>
              <p14:xfrm>
                <a:off x="7360049" y="3617480"/>
                <a:ext cx="135720" cy="17280"/>
              </p14:xfrm>
            </p:contentPart>
          </mc:Choice>
          <mc:Fallback>
            <p:pic>
              <p:nvPicPr>
                <p:cNvPr id="768" name="Ink 767">
                  <a:extLst>
                    <a:ext uri="{FF2B5EF4-FFF2-40B4-BE49-F238E27FC236}">
                      <a16:creationId xmlns:a16="http://schemas.microsoft.com/office/drawing/2014/main" id="{E85616D0-3012-CF47-A44F-B5A8E4FA1D85}"/>
                    </a:ext>
                  </a:extLst>
                </p:cNvPr>
                <p:cNvPicPr/>
                <p:nvPr/>
              </p:nvPicPr>
              <p:blipFill>
                <a:blip r:embed="rId333"/>
                <a:stretch>
                  <a:fillRect/>
                </a:stretch>
              </p:blipFill>
              <p:spPr>
                <a:xfrm>
                  <a:off x="7339427" y="3596840"/>
                  <a:ext cx="176484" cy="5808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769" name="Ink 768">
                  <a:extLst>
                    <a:ext uri="{FF2B5EF4-FFF2-40B4-BE49-F238E27FC236}">
                      <a16:creationId xmlns:a16="http://schemas.microsoft.com/office/drawing/2014/main" id="{4E79DAF5-B21C-7240-6C60-A1020C957058}"/>
                    </a:ext>
                  </a:extLst>
                </p14:cNvPr>
                <p14:cNvContentPartPr/>
                <p14:nvPr/>
              </p14:nvContentPartPr>
              <p14:xfrm>
                <a:off x="7450409" y="3572480"/>
                <a:ext cx="68040" cy="118800"/>
              </p14:xfrm>
            </p:contentPart>
          </mc:Choice>
          <mc:Fallback>
            <p:pic>
              <p:nvPicPr>
                <p:cNvPr id="769" name="Ink 768">
                  <a:extLst>
                    <a:ext uri="{FF2B5EF4-FFF2-40B4-BE49-F238E27FC236}">
                      <a16:creationId xmlns:a16="http://schemas.microsoft.com/office/drawing/2014/main" id="{4E79DAF5-B21C-7240-6C60-A1020C957058}"/>
                    </a:ext>
                  </a:extLst>
                </p:cNvPr>
                <p:cNvPicPr/>
                <p:nvPr/>
              </p:nvPicPr>
              <p:blipFill>
                <a:blip r:embed="rId335"/>
                <a:stretch>
                  <a:fillRect/>
                </a:stretch>
              </p:blipFill>
              <p:spPr>
                <a:xfrm>
                  <a:off x="7430284" y="3552361"/>
                  <a:ext cx="108768" cy="159039"/>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770" name="Ink 769">
                  <a:extLst>
                    <a:ext uri="{FF2B5EF4-FFF2-40B4-BE49-F238E27FC236}">
                      <a16:creationId xmlns:a16="http://schemas.microsoft.com/office/drawing/2014/main" id="{9EE82D56-76D6-0D2D-F760-7AF6484C4CC9}"/>
                    </a:ext>
                  </a:extLst>
                </p14:cNvPr>
                <p14:cNvContentPartPr/>
                <p14:nvPr/>
              </p14:nvContentPartPr>
              <p14:xfrm>
                <a:off x="7721489" y="3612080"/>
                <a:ext cx="113400" cy="22680"/>
              </p14:xfrm>
            </p:contentPart>
          </mc:Choice>
          <mc:Fallback>
            <p:pic>
              <p:nvPicPr>
                <p:cNvPr id="770" name="Ink 769">
                  <a:extLst>
                    <a:ext uri="{FF2B5EF4-FFF2-40B4-BE49-F238E27FC236}">
                      <a16:creationId xmlns:a16="http://schemas.microsoft.com/office/drawing/2014/main" id="{9EE82D56-76D6-0D2D-F760-7AF6484C4CC9}"/>
                    </a:ext>
                  </a:extLst>
                </p:cNvPr>
                <p:cNvPicPr/>
                <p:nvPr/>
              </p:nvPicPr>
              <p:blipFill>
                <a:blip r:embed="rId337"/>
                <a:stretch>
                  <a:fillRect/>
                </a:stretch>
              </p:blipFill>
              <p:spPr>
                <a:xfrm>
                  <a:off x="7700827" y="3591762"/>
                  <a:ext cx="154243" cy="62843"/>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771" name="Ink 770">
                  <a:extLst>
                    <a:ext uri="{FF2B5EF4-FFF2-40B4-BE49-F238E27FC236}">
                      <a16:creationId xmlns:a16="http://schemas.microsoft.com/office/drawing/2014/main" id="{67B1A585-6421-A616-AF83-163F8FC24716}"/>
                    </a:ext>
                  </a:extLst>
                </p14:cNvPr>
                <p14:cNvContentPartPr/>
                <p14:nvPr/>
              </p14:nvContentPartPr>
              <p14:xfrm>
                <a:off x="7698809" y="3561320"/>
                <a:ext cx="79560" cy="146880"/>
              </p14:xfrm>
            </p:contentPart>
          </mc:Choice>
          <mc:Fallback>
            <p:pic>
              <p:nvPicPr>
                <p:cNvPr id="771" name="Ink 770">
                  <a:extLst>
                    <a:ext uri="{FF2B5EF4-FFF2-40B4-BE49-F238E27FC236}">
                      <a16:creationId xmlns:a16="http://schemas.microsoft.com/office/drawing/2014/main" id="{67B1A585-6421-A616-AF83-163F8FC24716}"/>
                    </a:ext>
                  </a:extLst>
                </p:cNvPr>
                <p:cNvPicPr/>
                <p:nvPr/>
              </p:nvPicPr>
              <p:blipFill>
                <a:blip r:embed="rId339"/>
                <a:stretch>
                  <a:fillRect/>
                </a:stretch>
              </p:blipFill>
              <p:spPr>
                <a:xfrm>
                  <a:off x="7678679" y="3540747"/>
                  <a:ext cx="119819" cy="187069"/>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772" name="Ink 771">
                  <a:extLst>
                    <a:ext uri="{FF2B5EF4-FFF2-40B4-BE49-F238E27FC236}">
                      <a16:creationId xmlns:a16="http://schemas.microsoft.com/office/drawing/2014/main" id="{57AA0BB6-AF0C-958C-9072-0B9E205EBAFB}"/>
                    </a:ext>
                  </a:extLst>
                </p14:cNvPr>
                <p14:cNvContentPartPr/>
                <p14:nvPr/>
              </p14:nvContentPartPr>
              <p14:xfrm>
                <a:off x="7393889" y="4018520"/>
                <a:ext cx="79560" cy="11880"/>
              </p14:xfrm>
            </p:contentPart>
          </mc:Choice>
          <mc:Fallback>
            <p:pic>
              <p:nvPicPr>
                <p:cNvPr id="772" name="Ink 771">
                  <a:extLst>
                    <a:ext uri="{FF2B5EF4-FFF2-40B4-BE49-F238E27FC236}">
                      <a16:creationId xmlns:a16="http://schemas.microsoft.com/office/drawing/2014/main" id="{57AA0BB6-AF0C-958C-9072-0B9E205EBAFB}"/>
                    </a:ext>
                  </a:extLst>
                </p:cNvPr>
                <p:cNvPicPr/>
                <p:nvPr/>
              </p:nvPicPr>
              <p:blipFill>
                <a:blip r:embed="rId341"/>
                <a:stretch>
                  <a:fillRect/>
                </a:stretch>
              </p:blipFill>
              <p:spPr>
                <a:xfrm>
                  <a:off x="7373280" y="3998086"/>
                  <a:ext cx="119819" cy="51797"/>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773" name="Ink 772">
                  <a:extLst>
                    <a:ext uri="{FF2B5EF4-FFF2-40B4-BE49-F238E27FC236}">
                      <a16:creationId xmlns:a16="http://schemas.microsoft.com/office/drawing/2014/main" id="{AE84EE36-BDAF-12D0-8478-F5CEEE172601}"/>
                    </a:ext>
                  </a:extLst>
                </p14:cNvPr>
                <p14:cNvContentPartPr/>
                <p14:nvPr/>
              </p14:nvContentPartPr>
              <p14:xfrm>
                <a:off x="7439249" y="3950840"/>
                <a:ext cx="79560" cy="164160"/>
              </p14:xfrm>
            </p:contentPart>
          </mc:Choice>
          <mc:Fallback>
            <p:pic>
              <p:nvPicPr>
                <p:cNvPr id="773" name="Ink 772">
                  <a:extLst>
                    <a:ext uri="{FF2B5EF4-FFF2-40B4-BE49-F238E27FC236}">
                      <a16:creationId xmlns:a16="http://schemas.microsoft.com/office/drawing/2014/main" id="{AE84EE36-BDAF-12D0-8478-F5CEEE172601}"/>
                    </a:ext>
                  </a:extLst>
                </p:cNvPr>
                <p:cNvPicPr/>
                <p:nvPr/>
              </p:nvPicPr>
              <p:blipFill>
                <a:blip r:embed="rId343"/>
                <a:stretch>
                  <a:fillRect/>
                </a:stretch>
              </p:blipFill>
              <p:spPr>
                <a:xfrm>
                  <a:off x="7418640" y="3930200"/>
                  <a:ext cx="119819" cy="20496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774" name="Ink 773">
                  <a:extLst>
                    <a:ext uri="{FF2B5EF4-FFF2-40B4-BE49-F238E27FC236}">
                      <a16:creationId xmlns:a16="http://schemas.microsoft.com/office/drawing/2014/main" id="{57965D75-98FB-99A1-D9AA-5DAE743CAE7D}"/>
                    </a:ext>
                  </a:extLst>
                </p14:cNvPr>
                <p14:cNvContentPartPr/>
                <p14:nvPr/>
              </p14:nvContentPartPr>
              <p14:xfrm>
                <a:off x="7744169" y="4030040"/>
                <a:ext cx="101880" cy="11520"/>
              </p14:xfrm>
            </p:contentPart>
          </mc:Choice>
          <mc:Fallback>
            <p:pic>
              <p:nvPicPr>
                <p:cNvPr id="774" name="Ink 773">
                  <a:extLst>
                    <a:ext uri="{FF2B5EF4-FFF2-40B4-BE49-F238E27FC236}">
                      <a16:creationId xmlns:a16="http://schemas.microsoft.com/office/drawing/2014/main" id="{57965D75-98FB-99A1-D9AA-5DAE743CAE7D}"/>
                    </a:ext>
                  </a:extLst>
                </p:cNvPr>
                <p:cNvPicPr/>
                <p:nvPr/>
              </p:nvPicPr>
              <p:blipFill>
                <a:blip r:embed="rId345"/>
                <a:stretch>
                  <a:fillRect/>
                </a:stretch>
              </p:blipFill>
              <p:spPr>
                <a:xfrm>
                  <a:off x="7723602" y="4009400"/>
                  <a:ext cx="142058" cy="5232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775" name="Ink 774">
                  <a:extLst>
                    <a:ext uri="{FF2B5EF4-FFF2-40B4-BE49-F238E27FC236}">
                      <a16:creationId xmlns:a16="http://schemas.microsoft.com/office/drawing/2014/main" id="{A4F2401B-D833-DA00-4B3E-88765F80A8AD}"/>
                    </a:ext>
                  </a:extLst>
                </p14:cNvPr>
                <p14:cNvContentPartPr/>
                <p14:nvPr/>
              </p14:nvContentPartPr>
              <p14:xfrm>
                <a:off x="7721489" y="3956240"/>
                <a:ext cx="79560" cy="169920"/>
              </p14:xfrm>
            </p:contentPart>
          </mc:Choice>
          <mc:Fallback>
            <p:pic>
              <p:nvPicPr>
                <p:cNvPr id="775" name="Ink 774">
                  <a:extLst>
                    <a:ext uri="{FF2B5EF4-FFF2-40B4-BE49-F238E27FC236}">
                      <a16:creationId xmlns:a16="http://schemas.microsoft.com/office/drawing/2014/main" id="{A4F2401B-D833-DA00-4B3E-88765F80A8AD}"/>
                    </a:ext>
                  </a:extLst>
                </p:cNvPr>
                <p:cNvPicPr/>
                <p:nvPr/>
              </p:nvPicPr>
              <p:blipFill>
                <a:blip r:embed="rId347"/>
                <a:stretch>
                  <a:fillRect/>
                </a:stretch>
              </p:blipFill>
              <p:spPr>
                <a:xfrm>
                  <a:off x="7700880" y="3935600"/>
                  <a:ext cx="119819" cy="21072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776" name="Ink 775">
                  <a:extLst>
                    <a:ext uri="{FF2B5EF4-FFF2-40B4-BE49-F238E27FC236}">
                      <a16:creationId xmlns:a16="http://schemas.microsoft.com/office/drawing/2014/main" id="{A30FA9D5-58E8-1510-43A8-D7E7C78C31E7}"/>
                    </a:ext>
                  </a:extLst>
                </p14:cNvPr>
                <p14:cNvContentPartPr/>
                <p14:nvPr/>
              </p14:nvContentPartPr>
              <p14:xfrm>
                <a:off x="7360049" y="4408040"/>
                <a:ext cx="113400" cy="11880"/>
              </p14:xfrm>
            </p:contentPart>
          </mc:Choice>
          <mc:Fallback>
            <p:pic>
              <p:nvPicPr>
                <p:cNvPr id="776" name="Ink 775">
                  <a:extLst>
                    <a:ext uri="{FF2B5EF4-FFF2-40B4-BE49-F238E27FC236}">
                      <a16:creationId xmlns:a16="http://schemas.microsoft.com/office/drawing/2014/main" id="{A30FA9D5-58E8-1510-43A8-D7E7C78C31E7}"/>
                    </a:ext>
                  </a:extLst>
                </p:cNvPr>
                <p:cNvPicPr/>
                <p:nvPr/>
              </p:nvPicPr>
              <p:blipFill>
                <a:blip r:embed="rId349"/>
                <a:stretch>
                  <a:fillRect/>
                </a:stretch>
              </p:blipFill>
              <p:spPr>
                <a:xfrm>
                  <a:off x="7339387" y="4387606"/>
                  <a:ext cx="154243" cy="52272"/>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777" name="Ink 776">
                  <a:extLst>
                    <a:ext uri="{FF2B5EF4-FFF2-40B4-BE49-F238E27FC236}">
                      <a16:creationId xmlns:a16="http://schemas.microsoft.com/office/drawing/2014/main" id="{D78F95A7-A05B-1D8E-643A-523753E2FFF4}"/>
                    </a:ext>
                  </a:extLst>
                </p14:cNvPr>
                <p14:cNvContentPartPr/>
                <p14:nvPr/>
              </p14:nvContentPartPr>
              <p14:xfrm>
                <a:off x="7416569" y="4328840"/>
                <a:ext cx="79560" cy="181080"/>
              </p14:xfrm>
            </p:contentPart>
          </mc:Choice>
          <mc:Fallback>
            <p:pic>
              <p:nvPicPr>
                <p:cNvPr id="777" name="Ink 776">
                  <a:extLst>
                    <a:ext uri="{FF2B5EF4-FFF2-40B4-BE49-F238E27FC236}">
                      <a16:creationId xmlns:a16="http://schemas.microsoft.com/office/drawing/2014/main" id="{D78F95A7-A05B-1D8E-643A-523753E2FFF4}"/>
                    </a:ext>
                  </a:extLst>
                </p:cNvPr>
                <p:cNvPicPr/>
                <p:nvPr/>
              </p:nvPicPr>
              <p:blipFill>
                <a:blip r:embed="rId351"/>
                <a:stretch>
                  <a:fillRect/>
                </a:stretch>
              </p:blipFill>
              <p:spPr>
                <a:xfrm>
                  <a:off x="7396439" y="4308241"/>
                  <a:ext cx="119819" cy="221799"/>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778" name="Ink 777">
                  <a:extLst>
                    <a:ext uri="{FF2B5EF4-FFF2-40B4-BE49-F238E27FC236}">
                      <a16:creationId xmlns:a16="http://schemas.microsoft.com/office/drawing/2014/main" id="{83E8208C-C89A-99FD-65B8-2A669E64E523}"/>
                    </a:ext>
                  </a:extLst>
                </p14:cNvPr>
                <p14:cNvContentPartPr/>
                <p14:nvPr/>
              </p14:nvContentPartPr>
              <p14:xfrm>
                <a:off x="7755329" y="4419200"/>
                <a:ext cx="124560" cy="5760"/>
              </p14:xfrm>
            </p:contentPart>
          </mc:Choice>
          <mc:Fallback>
            <p:pic>
              <p:nvPicPr>
                <p:cNvPr id="778" name="Ink 777">
                  <a:extLst>
                    <a:ext uri="{FF2B5EF4-FFF2-40B4-BE49-F238E27FC236}">
                      <a16:creationId xmlns:a16="http://schemas.microsoft.com/office/drawing/2014/main" id="{83E8208C-C89A-99FD-65B8-2A669E64E523}"/>
                    </a:ext>
                  </a:extLst>
                </p:cNvPr>
                <p:cNvPicPr/>
                <p:nvPr/>
              </p:nvPicPr>
              <p:blipFill>
                <a:blip r:embed="rId353"/>
                <a:stretch>
                  <a:fillRect/>
                </a:stretch>
              </p:blipFill>
              <p:spPr>
                <a:xfrm>
                  <a:off x="7734729" y="4398560"/>
                  <a:ext cx="165282" cy="4656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779" name="Ink 778">
                  <a:extLst>
                    <a:ext uri="{FF2B5EF4-FFF2-40B4-BE49-F238E27FC236}">
                      <a16:creationId xmlns:a16="http://schemas.microsoft.com/office/drawing/2014/main" id="{0AB574E0-DBA2-5DAC-D193-5222B6BDBA42}"/>
                    </a:ext>
                  </a:extLst>
                </p14:cNvPr>
                <p14:cNvContentPartPr/>
                <p14:nvPr/>
              </p14:nvContentPartPr>
              <p14:xfrm>
                <a:off x="7744169" y="4351520"/>
                <a:ext cx="68040" cy="141480"/>
              </p14:xfrm>
            </p:contentPart>
          </mc:Choice>
          <mc:Fallback>
            <p:pic>
              <p:nvPicPr>
                <p:cNvPr id="779" name="Ink 778">
                  <a:extLst>
                    <a:ext uri="{FF2B5EF4-FFF2-40B4-BE49-F238E27FC236}">
                      <a16:creationId xmlns:a16="http://schemas.microsoft.com/office/drawing/2014/main" id="{0AB574E0-DBA2-5DAC-D193-5222B6BDBA42}"/>
                    </a:ext>
                  </a:extLst>
                </p:cNvPr>
                <p:cNvPicPr/>
                <p:nvPr/>
              </p:nvPicPr>
              <p:blipFill>
                <a:blip r:embed="rId355"/>
                <a:stretch>
                  <a:fillRect/>
                </a:stretch>
              </p:blipFill>
              <p:spPr>
                <a:xfrm>
                  <a:off x="7723565" y="4331377"/>
                  <a:ext cx="108768" cy="182245"/>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780" name="Ink 779">
                  <a:extLst>
                    <a:ext uri="{FF2B5EF4-FFF2-40B4-BE49-F238E27FC236}">
                      <a16:creationId xmlns:a16="http://schemas.microsoft.com/office/drawing/2014/main" id="{949D49C5-484F-EBF8-31AF-38970A0D6CA2}"/>
                    </a:ext>
                  </a:extLst>
                </p14:cNvPr>
                <p14:cNvContentPartPr/>
                <p14:nvPr/>
              </p14:nvContentPartPr>
              <p14:xfrm>
                <a:off x="7315049" y="4825640"/>
                <a:ext cx="124560" cy="17280"/>
              </p14:xfrm>
            </p:contentPart>
          </mc:Choice>
          <mc:Fallback>
            <p:pic>
              <p:nvPicPr>
                <p:cNvPr id="780" name="Ink 779">
                  <a:extLst>
                    <a:ext uri="{FF2B5EF4-FFF2-40B4-BE49-F238E27FC236}">
                      <a16:creationId xmlns:a16="http://schemas.microsoft.com/office/drawing/2014/main" id="{949D49C5-484F-EBF8-31AF-38970A0D6CA2}"/>
                    </a:ext>
                  </a:extLst>
                </p:cNvPr>
                <p:cNvPicPr/>
                <p:nvPr/>
              </p:nvPicPr>
              <p:blipFill>
                <a:blip r:embed="rId357"/>
                <a:stretch>
                  <a:fillRect/>
                </a:stretch>
              </p:blipFill>
              <p:spPr>
                <a:xfrm>
                  <a:off x="7294449" y="4805000"/>
                  <a:ext cx="165282" cy="5808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781" name="Ink 780">
                  <a:extLst>
                    <a:ext uri="{FF2B5EF4-FFF2-40B4-BE49-F238E27FC236}">
                      <a16:creationId xmlns:a16="http://schemas.microsoft.com/office/drawing/2014/main" id="{44052ED1-FFA9-6D09-7337-08C887362AFC}"/>
                    </a:ext>
                  </a:extLst>
                </p14:cNvPr>
                <p14:cNvContentPartPr/>
                <p14:nvPr/>
              </p14:nvContentPartPr>
              <p14:xfrm>
                <a:off x="7405409" y="4757960"/>
                <a:ext cx="56880" cy="146880"/>
              </p14:xfrm>
            </p:contentPart>
          </mc:Choice>
          <mc:Fallback>
            <p:pic>
              <p:nvPicPr>
                <p:cNvPr id="781" name="Ink 780">
                  <a:extLst>
                    <a:ext uri="{FF2B5EF4-FFF2-40B4-BE49-F238E27FC236}">
                      <a16:creationId xmlns:a16="http://schemas.microsoft.com/office/drawing/2014/main" id="{44052ED1-FFA9-6D09-7337-08C887362AFC}"/>
                    </a:ext>
                  </a:extLst>
                </p:cNvPr>
                <p:cNvPicPr/>
                <p:nvPr/>
              </p:nvPicPr>
              <p:blipFill>
                <a:blip r:embed="rId359"/>
                <a:stretch>
                  <a:fillRect/>
                </a:stretch>
              </p:blipFill>
              <p:spPr>
                <a:xfrm>
                  <a:off x="7384856" y="4737866"/>
                  <a:ext cx="97031" cy="187069"/>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782" name="Ink 781">
                  <a:extLst>
                    <a:ext uri="{FF2B5EF4-FFF2-40B4-BE49-F238E27FC236}">
                      <a16:creationId xmlns:a16="http://schemas.microsoft.com/office/drawing/2014/main" id="{F5B17887-3759-02AD-08EC-CCC7B26D4C57}"/>
                    </a:ext>
                  </a:extLst>
                </p14:cNvPr>
                <p14:cNvContentPartPr/>
                <p14:nvPr/>
              </p14:nvContentPartPr>
              <p14:xfrm>
                <a:off x="7778009" y="4791800"/>
                <a:ext cx="124560" cy="34200"/>
              </p14:xfrm>
            </p:contentPart>
          </mc:Choice>
          <mc:Fallback>
            <p:pic>
              <p:nvPicPr>
                <p:cNvPr id="782" name="Ink 781">
                  <a:extLst>
                    <a:ext uri="{FF2B5EF4-FFF2-40B4-BE49-F238E27FC236}">
                      <a16:creationId xmlns:a16="http://schemas.microsoft.com/office/drawing/2014/main" id="{F5B17887-3759-02AD-08EC-CCC7B26D4C57}"/>
                    </a:ext>
                  </a:extLst>
                </p:cNvPr>
                <p:cNvPicPr/>
                <p:nvPr/>
              </p:nvPicPr>
              <p:blipFill>
                <a:blip r:embed="rId361"/>
                <a:stretch>
                  <a:fillRect/>
                </a:stretch>
              </p:blipFill>
              <p:spPr>
                <a:xfrm>
                  <a:off x="7757409" y="4771850"/>
                  <a:ext cx="165282" cy="7410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783" name="Ink 782">
                  <a:extLst>
                    <a:ext uri="{FF2B5EF4-FFF2-40B4-BE49-F238E27FC236}">
                      <a16:creationId xmlns:a16="http://schemas.microsoft.com/office/drawing/2014/main" id="{C0BDEA23-78EF-06AD-C18E-3FBB95A32006}"/>
                    </a:ext>
                  </a:extLst>
                </p14:cNvPr>
                <p14:cNvContentPartPr/>
                <p14:nvPr/>
              </p14:nvContentPartPr>
              <p14:xfrm>
                <a:off x="7755329" y="4752200"/>
                <a:ext cx="101880" cy="186840"/>
              </p14:xfrm>
            </p:contentPart>
          </mc:Choice>
          <mc:Fallback>
            <p:pic>
              <p:nvPicPr>
                <p:cNvPr id="783" name="Ink 782">
                  <a:extLst>
                    <a:ext uri="{FF2B5EF4-FFF2-40B4-BE49-F238E27FC236}">
                      <a16:creationId xmlns:a16="http://schemas.microsoft.com/office/drawing/2014/main" id="{C0BDEA23-78EF-06AD-C18E-3FBB95A32006}"/>
                    </a:ext>
                  </a:extLst>
                </p:cNvPr>
                <p:cNvPicPr/>
                <p:nvPr/>
              </p:nvPicPr>
              <p:blipFill>
                <a:blip r:embed="rId363"/>
                <a:stretch>
                  <a:fillRect/>
                </a:stretch>
              </p:blipFill>
              <p:spPr>
                <a:xfrm>
                  <a:off x="7734762" y="4731600"/>
                  <a:ext cx="142058" cy="227082"/>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784" name="Ink 783">
                  <a:extLst>
                    <a:ext uri="{FF2B5EF4-FFF2-40B4-BE49-F238E27FC236}">
                      <a16:creationId xmlns:a16="http://schemas.microsoft.com/office/drawing/2014/main" id="{EB42F9B4-7991-5E0B-1DC9-14A72954946A}"/>
                    </a:ext>
                  </a:extLst>
                </p14:cNvPr>
                <p14:cNvContentPartPr/>
                <p14:nvPr/>
              </p14:nvContentPartPr>
              <p14:xfrm>
                <a:off x="7303889" y="2246600"/>
                <a:ext cx="34200" cy="90720"/>
              </p14:xfrm>
            </p:contentPart>
          </mc:Choice>
          <mc:Fallback>
            <p:pic>
              <p:nvPicPr>
                <p:cNvPr id="784" name="Ink 783">
                  <a:extLst>
                    <a:ext uri="{FF2B5EF4-FFF2-40B4-BE49-F238E27FC236}">
                      <a16:creationId xmlns:a16="http://schemas.microsoft.com/office/drawing/2014/main" id="{EB42F9B4-7991-5E0B-1DC9-14A72954946A}"/>
                    </a:ext>
                  </a:extLst>
                </p:cNvPr>
                <p:cNvPicPr/>
                <p:nvPr/>
              </p:nvPicPr>
              <p:blipFill>
                <a:blip r:embed="rId365"/>
                <a:stretch>
                  <a:fillRect/>
                </a:stretch>
              </p:blipFill>
              <p:spPr>
                <a:xfrm>
                  <a:off x="7276814" y="2219240"/>
                  <a:ext cx="87875"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785" name="Ink 784">
                  <a:extLst>
                    <a:ext uri="{FF2B5EF4-FFF2-40B4-BE49-F238E27FC236}">
                      <a16:creationId xmlns:a16="http://schemas.microsoft.com/office/drawing/2014/main" id="{C10EB762-8002-292F-FD08-7F734A76C717}"/>
                    </a:ext>
                  </a:extLst>
                </p14:cNvPr>
                <p14:cNvContentPartPr/>
                <p14:nvPr/>
              </p14:nvContentPartPr>
              <p14:xfrm>
                <a:off x="7924529" y="2246600"/>
                <a:ext cx="34200" cy="90720"/>
              </p14:xfrm>
            </p:contentPart>
          </mc:Choice>
          <mc:Fallback>
            <p:pic>
              <p:nvPicPr>
                <p:cNvPr id="785" name="Ink 784">
                  <a:extLst>
                    <a:ext uri="{FF2B5EF4-FFF2-40B4-BE49-F238E27FC236}">
                      <a16:creationId xmlns:a16="http://schemas.microsoft.com/office/drawing/2014/main" id="{C10EB762-8002-292F-FD08-7F734A76C717}"/>
                    </a:ext>
                  </a:extLst>
                </p:cNvPr>
                <p:cNvPicPr/>
                <p:nvPr/>
              </p:nvPicPr>
              <p:blipFill>
                <a:blip r:embed="rId367"/>
                <a:stretch>
                  <a:fillRect/>
                </a:stretch>
              </p:blipFill>
              <p:spPr>
                <a:xfrm>
                  <a:off x="7897454" y="2219240"/>
                  <a:ext cx="87875" cy="145440"/>
                </a:xfrm>
                <a:prstGeom prst="rect">
                  <a:avLst/>
                </a:prstGeom>
              </p:spPr>
            </p:pic>
          </mc:Fallback>
        </mc:AlternateContent>
      </p:grpSp>
    </p:spTree>
    <p:extLst>
      <p:ext uri="{BB962C8B-B14F-4D97-AF65-F5344CB8AC3E}">
        <p14:creationId xmlns:p14="http://schemas.microsoft.com/office/powerpoint/2010/main" val="3331805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2A771D9-1C90-C81A-57AF-828640DD5E17}"/>
              </a:ext>
            </a:extLst>
          </p:cNvPr>
          <p:cNvPicPr>
            <a:picLocks noChangeAspect="1"/>
          </p:cNvPicPr>
          <p:nvPr/>
        </p:nvPicPr>
        <p:blipFill>
          <a:blip r:embed="rId2"/>
          <a:stretch>
            <a:fillRect/>
          </a:stretch>
        </p:blipFill>
        <p:spPr>
          <a:xfrm>
            <a:off x="710872" y="626152"/>
            <a:ext cx="4968240" cy="1923792"/>
          </a:xfrm>
          <a:prstGeom prst="rect">
            <a:avLst/>
          </a:prstGeom>
        </p:spPr>
      </p:pic>
      <p:grpSp>
        <p:nvGrpSpPr>
          <p:cNvPr id="45" name="Group 44">
            <a:extLst>
              <a:ext uri="{FF2B5EF4-FFF2-40B4-BE49-F238E27FC236}">
                <a16:creationId xmlns:a16="http://schemas.microsoft.com/office/drawing/2014/main" id="{C8A54A12-65D0-6994-FD6B-7394439054A1}"/>
              </a:ext>
            </a:extLst>
          </p:cNvPr>
          <p:cNvGrpSpPr/>
          <p:nvPr/>
        </p:nvGrpSpPr>
        <p:grpSpPr>
          <a:xfrm>
            <a:off x="1780452" y="2998552"/>
            <a:ext cx="2285222" cy="1309505"/>
            <a:chOff x="1544478" y="5208032"/>
            <a:chExt cx="2285222" cy="1309505"/>
          </a:xfrm>
        </p:grpSpPr>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B6D528EF-1153-5667-4B3A-8DC9BED208D8}"/>
                    </a:ext>
                  </a:extLst>
                </p14:cNvPr>
                <p14:cNvContentPartPr/>
                <p14:nvPr/>
              </p14:nvContentPartPr>
              <p14:xfrm>
                <a:off x="1544478" y="5208032"/>
                <a:ext cx="1989720" cy="61920"/>
              </p14:xfrm>
            </p:contentPart>
          </mc:Choice>
          <mc:Fallback xmlns="">
            <p:pic>
              <p:nvPicPr>
                <p:cNvPr id="7" name="Ink 6">
                  <a:extLst>
                    <a:ext uri="{FF2B5EF4-FFF2-40B4-BE49-F238E27FC236}">
                      <a16:creationId xmlns:a16="http://schemas.microsoft.com/office/drawing/2014/main" id="{B6D528EF-1153-5667-4B3A-8DC9BED208D8}"/>
                    </a:ext>
                  </a:extLst>
                </p:cNvPr>
                <p:cNvPicPr/>
                <p:nvPr/>
              </p:nvPicPr>
              <p:blipFill>
                <a:blip r:embed="rId7"/>
                <a:stretch>
                  <a:fillRect/>
                </a:stretch>
              </p:blipFill>
              <p:spPr>
                <a:xfrm>
                  <a:off x="1528998" y="5192912"/>
                  <a:ext cx="202032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8331FE52-3600-9092-DCD9-F80284E314CF}"/>
                    </a:ext>
                  </a:extLst>
                </p14:cNvPr>
                <p14:cNvContentPartPr/>
                <p14:nvPr/>
              </p14:nvContentPartPr>
              <p14:xfrm>
                <a:off x="1544478" y="6437792"/>
                <a:ext cx="2002320" cy="74160"/>
              </p14:xfrm>
            </p:contentPart>
          </mc:Choice>
          <mc:Fallback xmlns="">
            <p:pic>
              <p:nvPicPr>
                <p:cNvPr id="8" name="Ink 7">
                  <a:extLst>
                    <a:ext uri="{FF2B5EF4-FFF2-40B4-BE49-F238E27FC236}">
                      <a16:creationId xmlns:a16="http://schemas.microsoft.com/office/drawing/2014/main" id="{8331FE52-3600-9092-DCD9-F80284E314CF}"/>
                    </a:ext>
                  </a:extLst>
                </p:cNvPr>
                <p:cNvPicPr/>
                <p:nvPr/>
              </p:nvPicPr>
              <p:blipFill>
                <a:blip r:embed="rId9"/>
                <a:stretch>
                  <a:fillRect/>
                </a:stretch>
              </p:blipFill>
              <p:spPr>
                <a:xfrm>
                  <a:off x="1523958" y="6417272"/>
                  <a:ext cx="204300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4" name="Ink 43">
                  <a:extLst>
                    <a:ext uri="{FF2B5EF4-FFF2-40B4-BE49-F238E27FC236}">
                      <a16:creationId xmlns:a16="http://schemas.microsoft.com/office/drawing/2014/main" id="{0FD3BF0D-35C4-B672-CBC4-F346F61C4A91}"/>
                    </a:ext>
                  </a:extLst>
                </p14:cNvPr>
                <p14:cNvContentPartPr/>
                <p14:nvPr/>
              </p14:nvContentPartPr>
              <p14:xfrm>
                <a:off x="3427220" y="5229817"/>
                <a:ext cx="402480" cy="1287720"/>
              </p14:xfrm>
            </p:contentPart>
          </mc:Choice>
          <mc:Fallback xmlns="">
            <p:pic>
              <p:nvPicPr>
                <p:cNvPr id="44" name="Ink 43">
                  <a:extLst>
                    <a:ext uri="{FF2B5EF4-FFF2-40B4-BE49-F238E27FC236}">
                      <a16:creationId xmlns:a16="http://schemas.microsoft.com/office/drawing/2014/main" id="{0FD3BF0D-35C4-B672-CBC4-F346F61C4A91}"/>
                    </a:ext>
                  </a:extLst>
                </p:cNvPr>
                <p:cNvPicPr/>
                <p:nvPr/>
              </p:nvPicPr>
              <p:blipFill>
                <a:blip r:embed="rId11"/>
                <a:stretch>
                  <a:fillRect/>
                </a:stretch>
              </p:blipFill>
              <p:spPr>
                <a:xfrm>
                  <a:off x="3406700" y="5209657"/>
                  <a:ext cx="443160" cy="1328400"/>
                </a:xfrm>
                <a:prstGeom prst="rect">
                  <a:avLst/>
                </a:prstGeom>
              </p:spPr>
            </p:pic>
          </mc:Fallback>
        </mc:AlternateContent>
      </p:grpSp>
      <p:grpSp>
        <p:nvGrpSpPr>
          <p:cNvPr id="49" name="Group 48">
            <a:extLst>
              <a:ext uri="{FF2B5EF4-FFF2-40B4-BE49-F238E27FC236}">
                <a16:creationId xmlns:a16="http://schemas.microsoft.com/office/drawing/2014/main" id="{6A12EC5F-10B4-FE8A-FAFD-202E2278EF45}"/>
              </a:ext>
            </a:extLst>
          </p:cNvPr>
          <p:cNvGrpSpPr/>
          <p:nvPr/>
        </p:nvGrpSpPr>
        <p:grpSpPr>
          <a:xfrm>
            <a:off x="3760394" y="3630177"/>
            <a:ext cx="142920" cy="317880"/>
            <a:chOff x="3524420" y="5839657"/>
            <a:chExt cx="142920" cy="317880"/>
          </a:xfrm>
        </p:grpSpPr>
        <mc:AlternateContent xmlns:mc="http://schemas.openxmlformats.org/markup-compatibility/2006" xmlns:p14="http://schemas.microsoft.com/office/powerpoint/2010/main">
          <mc:Choice Requires="p14">
            <p:contentPart p14:bwMode="auto" r:id="rId12">
              <p14:nvContentPartPr>
                <p14:cNvPr id="46" name="Ink 45">
                  <a:extLst>
                    <a:ext uri="{FF2B5EF4-FFF2-40B4-BE49-F238E27FC236}">
                      <a16:creationId xmlns:a16="http://schemas.microsoft.com/office/drawing/2014/main" id="{4AEAE0D6-8288-7E40-04E4-A7A6701C8BB1}"/>
                    </a:ext>
                  </a:extLst>
                </p14:cNvPr>
                <p14:cNvContentPartPr/>
                <p14:nvPr/>
              </p14:nvContentPartPr>
              <p14:xfrm>
                <a:off x="3634580" y="5839657"/>
                <a:ext cx="32760" cy="32760"/>
              </p14:xfrm>
            </p:contentPart>
          </mc:Choice>
          <mc:Fallback xmlns="">
            <p:pic>
              <p:nvPicPr>
                <p:cNvPr id="46" name="Ink 45">
                  <a:extLst>
                    <a:ext uri="{FF2B5EF4-FFF2-40B4-BE49-F238E27FC236}">
                      <a16:creationId xmlns:a16="http://schemas.microsoft.com/office/drawing/2014/main" id="{4AEAE0D6-8288-7E40-04E4-A7A6701C8BB1}"/>
                    </a:ext>
                  </a:extLst>
                </p:cNvPr>
                <p:cNvPicPr/>
                <p:nvPr/>
              </p:nvPicPr>
              <p:blipFill>
                <a:blip r:embed="rId13"/>
                <a:stretch>
                  <a:fillRect/>
                </a:stretch>
              </p:blipFill>
              <p:spPr>
                <a:xfrm>
                  <a:off x="3619460" y="5824177"/>
                  <a:ext cx="6336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7" name="Ink 46">
                  <a:extLst>
                    <a:ext uri="{FF2B5EF4-FFF2-40B4-BE49-F238E27FC236}">
                      <a16:creationId xmlns:a16="http://schemas.microsoft.com/office/drawing/2014/main" id="{4ADA8EA9-2A31-4C7D-4E1C-B219388F799B}"/>
                    </a:ext>
                  </a:extLst>
                </p14:cNvPr>
                <p14:cNvContentPartPr/>
                <p14:nvPr/>
              </p14:nvContentPartPr>
              <p14:xfrm>
                <a:off x="3524420" y="6017857"/>
                <a:ext cx="19800" cy="139680"/>
              </p14:xfrm>
            </p:contentPart>
          </mc:Choice>
          <mc:Fallback xmlns="">
            <p:pic>
              <p:nvPicPr>
                <p:cNvPr id="47" name="Ink 46">
                  <a:extLst>
                    <a:ext uri="{FF2B5EF4-FFF2-40B4-BE49-F238E27FC236}">
                      <a16:creationId xmlns:a16="http://schemas.microsoft.com/office/drawing/2014/main" id="{4ADA8EA9-2A31-4C7D-4E1C-B219388F799B}"/>
                    </a:ext>
                  </a:extLst>
                </p:cNvPr>
                <p:cNvPicPr/>
                <p:nvPr/>
              </p:nvPicPr>
              <p:blipFill>
                <a:blip r:embed="rId15"/>
                <a:stretch>
                  <a:fillRect/>
                </a:stretch>
              </p:blipFill>
              <p:spPr>
                <a:xfrm>
                  <a:off x="3509300" y="6002737"/>
                  <a:ext cx="5040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8" name="Ink 47">
                  <a:extLst>
                    <a:ext uri="{FF2B5EF4-FFF2-40B4-BE49-F238E27FC236}">
                      <a16:creationId xmlns:a16="http://schemas.microsoft.com/office/drawing/2014/main" id="{25231E37-7316-3476-F595-3F495CE05D78}"/>
                    </a:ext>
                  </a:extLst>
                </p14:cNvPr>
                <p14:cNvContentPartPr/>
                <p14:nvPr/>
              </p14:nvContentPartPr>
              <p14:xfrm>
                <a:off x="3524420" y="6017857"/>
                <a:ext cx="78120" cy="61920"/>
              </p14:xfrm>
            </p:contentPart>
          </mc:Choice>
          <mc:Fallback xmlns="">
            <p:pic>
              <p:nvPicPr>
                <p:cNvPr id="48" name="Ink 47">
                  <a:extLst>
                    <a:ext uri="{FF2B5EF4-FFF2-40B4-BE49-F238E27FC236}">
                      <a16:creationId xmlns:a16="http://schemas.microsoft.com/office/drawing/2014/main" id="{25231E37-7316-3476-F595-3F495CE05D78}"/>
                    </a:ext>
                  </a:extLst>
                </p:cNvPr>
                <p:cNvPicPr/>
                <p:nvPr/>
              </p:nvPicPr>
              <p:blipFill>
                <a:blip r:embed="rId17"/>
                <a:stretch>
                  <a:fillRect/>
                </a:stretch>
              </p:blipFill>
              <p:spPr>
                <a:xfrm>
                  <a:off x="3509300" y="6002737"/>
                  <a:ext cx="108720" cy="92520"/>
                </a:xfrm>
                <a:prstGeom prst="rect">
                  <a:avLst/>
                </a:prstGeom>
              </p:spPr>
            </p:pic>
          </mc:Fallback>
        </mc:AlternateContent>
      </p:grpSp>
      <p:grpSp>
        <p:nvGrpSpPr>
          <p:cNvPr id="58" name="Group 57">
            <a:extLst>
              <a:ext uri="{FF2B5EF4-FFF2-40B4-BE49-F238E27FC236}">
                <a16:creationId xmlns:a16="http://schemas.microsoft.com/office/drawing/2014/main" id="{D5BB5F1E-F4D5-508B-407F-65D9FADC1DAD}"/>
              </a:ext>
            </a:extLst>
          </p:cNvPr>
          <p:cNvGrpSpPr/>
          <p:nvPr/>
        </p:nvGrpSpPr>
        <p:grpSpPr>
          <a:xfrm>
            <a:off x="3799274" y="3279897"/>
            <a:ext cx="195120" cy="477000"/>
            <a:chOff x="3563300" y="5489377"/>
            <a:chExt cx="195120" cy="477000"/>
          </a:xfrm>
        </p:grpSpPr>
        <mc:AlternateContent xmlns:mc="http://schemas.openxmlformats.org/markup-compatibility/2006" xmlns:p14="http://schemas.microsoft.com/office/powerpoint/2010/main">
          <mc:Choice Requires="p14">
            <p:contentPart p14:bwMode="auto" r:id="rId18">
              <p14:nvContentPartPr>
                <p14:cNvPr id="50" name="Ink 49">
                  <a:extLst>
                    <a:ext uri="{FF2B5EF4-FFF2-40B4-BE49-F238E27FC236}">
                      <a16:creationId xmlns:a16="http://schemas.microsoft.com/office/drawing/2014/main" id="{B2DA1C62-5A85-9BE1-15B0-3E0CD29952AD}"/>
                    </a:ext>
                  </a:extLst>
                </p14:cNvPr>
                <p14:cNvContentPartPr/>
                <p14:nvPr/>
              </p14:nvContentPartPr>
              <p14:xfrm>
                <a:off x="3563300" y="5748937"/>
                <a:ext cx="6840" cy="217440"/>
              </p14:xfrm>
            </p:contentPart>
          </mc:Choice>
          <mc:Fallback xmlns="">
            <p:pic>
              <p:nvPicPr>
                <p:cNvPr id="50" name="Ink 49">
                  <a:extLst>
                    <a:ext uri="{FF2B5EF4-FFF2-40B4-BE49-F238E27FC236}">
                      <a16:creationId xmlns:a16="http://schemas.microsoft.com/office/drawing/2014/main" id="{B2DA1C62-5A85-9BE1-15B0-3E0CD29952AD}"/>
                    </a:ext>
                  </a:extLst>
                </p:cNvPr>
                <p:cNvPicPr/>
                <p:nvPr/>
              </p:nvPicPr>
              <p:blipFill>
                <a:blip r:embed="rId19"/>
                <a:stretch>
                  <a:fillRect/>
                </a:stretch>
              </p:blipFill>
              <p:spPr>
                <a:xfrm>
                  <a:off x="3552860" y="5738137"/>
                  <a:ext cx="2808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1" name="Ink 50">
                  <a:extLst>
                    <a:ext uri="{FF2B5EF4-FFF2-40B4-BE49-F238E27FC236}">
                      <a16:creationId xmlns:a16="http://schemas.microsoft.com/office/drawing/2014/main" id="{72BCC082-887F-FF85-70BC-DFF0EF6400FB}"/>
                    </a:ext>
                  </a:extLst>
                </p14:cNvPr>
                <p14:cNvContentPartPr/>
                <p14:nvPr/>
              </p14:nvContentPartPr>
              <p14:xfrm>
                <a:off x="3569780" y="5930377"/>
                <a:ext cx="181800" cy="29520"/>
              </p14:xfrm>
            </p:contentPart>
          </mc:Choice>
          <mc:Fallback xmlns="">
            <p:pic>
              <p:nvPicPr>
                <p:cNvPr id="51" name="Ink 50">
                  <a:extLst>
                    <a:ext uri="{FF2B5EF4-FFF2-40B4-BE49-F238E27FC236}">
                      <a16:creationId xmlns:a16="http://schemas.microsoft.com/office/drawing/2014/main" id="{72BCC082-887F-FF85-70BC-DFF0EF6400FB}"/>
                    </a:ext>
                  </a:extLst>
                </p:cNvPr>
                <p:cNvPicPr/>
                <p:nvPr/>
              </p:nvPicPr>
              <p:blipFill>
                <a:blip r:embed="rId21"/>
                <a:stretch>
                  <a:fillRect/>
                </a:stretch>
              </p:blipFill>
              <p:spPr>
                <a:xfrm>
                  <a:off x="3559340" y="5919577"/>
                  <a:ext cx="2030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2" name="Ink 51">
                  <a:extLst>
                    <a:ext uri="{FF2B5EF4-FFF2-40B4-BE49-F238E27FC236}">
                      <a16:creationId xmlns:a16="http://schemas.microsoft.com/office/drawing/2014/main" id="{E25617E2-FD62-455F-4239-F76E4DF0C36E}"/>
                    </a:ext>
                  </a:extLst>
                </p14:cNvPr>
                <p14:cNvContentPartPr/>
                <p14:nvPr/>
              </p14:nvContentPartPr>
              <p14:xfrm>
                <a:off x="3719180" y="5751817"/>
                <a:ext cx="13320" cy="175680"/>
              </p14:xfrm>
            </p:contentPart>
          </mc:Choice>
          <mc:Fallback xmlns="">
            <p:pic>
              <p:nvPicPr>
                <p:cNvPr id="52" name="Ink 51">
                  <a:extLst>
                    <a:ext uri="{FF2B5EF4-FFF2-40B4-BE49-F238E27FC236}">
                      <a16:creationId xmlns:a16="http://schemas.microsoft.com/office/drawing/2014/main" id="{E25617E2-FD62-455F-4239-F76E4DF0C36E}"/>
                    </a:ext>
                  </a:extLst>
                </p:cNvPr>
                <p:cNvPicPr/>
                <p:nvPr/>
              </p:nvPicPr>
              <p:blipFill>
                <a:blip r:embed="rId23"/>
                <a:stretch>
                  <a:fillRect/>
                </a:stretch>
              </p:blipFill>
              <p:spPr>
                <a:xfrm>
                  <a:off x="3708380" y="5741377"/>
                  <a:ext cx="3456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3" name="Ink 52">
                  <a:extLst>
                    <a:ext uri="{FF2B5EF4-FFF2-40B4-BE49-F238E27FC236}">
                      <a16:creationId xmlns:a16="http://schemas.microsoft.com/office/drawing/2014/main" id="{9433C763-4644-686A-D369-38EB21214F18}"/>
                    </a:ext>
                  </a:extLst>
                </p14:cNvPr>
                <p14:cNvContentPartPr/>
                <p14:nvPr/>
              </p14:nvContentPartPr>
              <p14:xfrm>
                <a:off x="3582740" y="5735977"/>
                <a:ext cx="155880" cy="19800"/>
              </p14:xfrm>
            </p:contentPart>
          </mc:Choice>
          <mc:Fallback xmlns="">
            <p:pic>
              <p:nvPicPr>
                <p:cNvPr id="53" name="Ink 52">
                  <a:extLst>
                    <a:ext uri="{FF2B5EF4-FFF2-40B4-BE49-F238E27FC236}">
                      <a16:creationId xmlns:a16="http://schemas.microsoft.com/office/drawing/2014/main" id="{9433C763-4644-686A-D369-38EB21214F18}"/>
                    </a:ext>
                  </a:extLst>
                </p:cNvPr>
                <p:cNvPicPr/>
                <p:nvPr/>
              </p:nvPicPr>
              <p:blipFill>
                <a:blip r:embed="rId25"/>
                <a:stretch>
                  <a:fillRect/>
                </a:stretch>
              </p:blipFill>
              <p:spPr>
                <a:xfrm>
                  <a:off x="3572300" y="5725177"/>
                  <a:ext cx="1771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4" name="Ink 53">
                  <a:extLst>
                    <a:ext uri="{FF2B5EF4-FFF2-40B4-BE49-F238E27FC236}">
                      <a16:creationId xmlns:a16="http://schemas.microsoft.com/office/drawing/2014/main" id="{B2874532-BEC6-690D-26C6-47EB2AF28EE1}"/>
                    </a:ext>
                  </a:extLst>
                </p14:cNvPr>
                <p14:cNvContentPartPr/>
                <p14:nvPr/>
              </p14:nvContentPartPr>
              <p14:xfrm>
                <a:off x="3576260" y="5502337"/>
                <a:ext cx="84600" cy="129960"/>
              </p14:xfrm>
            </p:contentPart>
          </mc:Choice>
          <mc:Fallback xmlns="">
            <p:pic>
              <p:nvPicPr>
                <p:cNvPr id="54" name="Ink 53">
                  <a:extLst>
                    <a:ext uri="{FF2B5EF4-FFF2-40B4-BE49-F238E27FC236}">
                      <a16:creationId xmlns:a16="http://schemas.microsoft.com/office/drawing/2014/main" id="{B2874532-BEC6-690D-26C6-47EB2AF28EE1}"/>
                    </a:ext>
                  </a:extLst>
                </p:cNvPr>
                <p:cNvPicPr/>
                <p:nvPr/>
              </p:nvPicPr>
              <p:blipFill>
                <a:blip r:embed="rId27"/>
                <a:stretch>
                  <a:fillRect/>
                </a:stretch>
              </p:blipFill>
              <p:spPr>
                <a:xfrm>
                  <a:off x="3565820" y="5491897"/>
                  <a:ext cx="1058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5" name="Ink 54">
                  <a:extLst>
                    <a:ext uri="{FF2B5EF4-FFF2-40B4-BE49-F238E27FC236}">
                      <a16:creationId xmlns:a16="http://schemas.microsoft.com/office/drawing/2014/main" id="{35EF094C-D691-3BC3-4842-7A7AB86F8738}"/>
                    </a:ext>
                  </a:extLst>
                </p14:cNvPr>
                <p14:cNvContentPartPr/>
                <p14:nvPr/>
              </p14:nvContentPartPr>
              <p14:xfrm>
                <a:off x="3679940" y="5508817"/>
                <a:ext cx="26280" cy="120240"/>
              </p14:xfrm>
            </p:contentPart>
          </mc:Choice>
          <mc:Fallback xmlns="">
            <p:pic>
              <p:nvPicPr>
                <p:cNvPr id="55" name="Ink 54">
                  <a:extLst>
                    <a:ext uri="{FF2B5EF4-FFF2-40B4-BE49-F238E27FC236}">
                      <a16:creationId xmlns:a16="http://schemas.microsoft.com/office/drawing/2014/main" id="{35EF094C-D691-3BC3-4842-7A7AB86F8738}"/>
                    </a:ext>
                  </a:extLst>
                </p:cNvPr>
                <p:cNvPicPr/>
                <p:nvPr/>
              </p:nvPicPr>
              <p:blipFill>
                <a:blip r:embed="rId29"/>
                <a:stretch>
                  <a:fillRect/>
                </a:stretch>
              </p:blipFill>
              <p:spPr>
                <a:xfrm>
                  <a:off x="3669500" y="5498017"/>
                  <a:ext cx="475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6" name="Ink 55">
                  <a:extLst>
                    <a:ext uri="{FF2B5EF4-FFF2-40B4-BE49-F238E27FC236}">
                      <a16:creationId xmlns:a16="http://schemas.microsoft.com/office/drawing/2014/main" id="{151591C6-A64C-1565-E47A-95D3EE95648A}"/>
                    </a:ext>
                  </a:extLst>
                </p14:cNvPr>
                <p14:cNvContentPartPr/>
                <p14:nvPr/>
              </p14:nvContentPartPr>
              <p14:xfrm>
                <a:off x="3706220" y="5489377"/>
                <a:ext cx="52200" cy="138240"/>
              </p14:xfrm>
            </p:contentPart>
          </mc:Choice>
          <mc:Fallback xmlns="">
            <p:pic>
              <p:nvPicPr>
                <p:cNvPr id="56" name="Ink 55">
                  <a:extLst>
                    <a:ext uri="{FF2B5EF4-FFF2-40B4-BE49-F238E27FC236}">
                      <a16:creationId xmlns:a16="http://schemas.microsoft.com/office/drawing/2014/main" id="{151591C6-A64C-1565-E47A-95D3EE95648A}"/>
                    </a:ext>
                  </a:extLst>
                </p:cNvPr>
                <p:cNvPicPr/>
                <p:nvPr/>
              </p:nvPicPr>
              <p:blipFill>
                <a:blip r:embed="rId31"/>
                <a:stretch>
                  <a:fillRect/>
                </a:stretch>
              </p:blipFill>
              <p:spPr>
                <a:xfrm>
                  <a:off x="3695420" y="5478937"/>
                  <a:ext cx="7344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7" name="Ink 56">
                  <a:extLst>
                    <a:ext uri="{FF2B5EF4-FFF2-40B4-BE49-F238E27FC236}">
                      <a16:creationId xmlns:a16="http://schemas.microsoft.com/office/drawing/2014/main" id="{A35DB28B-1194-2BBE-E4CE-64EC5C7B9E74}"/>
                    </a:ext>
                  </a:extLst>
                </p14:cNvPr>
                <p14:cNvContentPartPr/>
                <p14:nvPr/>
              </p14:nvContentPartPr>
              <p14:xfrm>
                <a:off x="3693260" y="5573617"/>
                <a:ext cx="58680" cy="3600"/>
              </p14:xfrm>
            </p:contentPart>
          </mc:Choice>
          <mc:Fallback xmlns="">
            <p:pic>
              <p:nvPicPr>
                <p:cNvPr id="57" name="Ink 56">
                  <a:extLst>
                    <a:ext uri="{FF2B5EF4-FFF2-40B4-BE49-F238E27FC236}">
                      <a16:creationId xmlns:a16="http://schemas.microsoft.com/office/drawing/2014/main" id="{A35DB28B-1194-2BBE-E4CE-64EC5C7B9E74}"/>
                    </a:ext>
                  </a:extLst>
                </p:cNvPr>
                <p:cNvPicPr/>
                <p:nvPr/>
              </p:nvPicPr>
              <p:blipFill>
                <a:blip r:embed="rId33"/>
                <a:stretch>
                  <a:fillRect/>
                </a:stretch>
              </p:blipFill>
              <p:spPr>
                <a:xfrm>
                  <a:off x="3682460" y="5563177"/>
                  <a:ext cx="79920" cy="24840"/>
                </a:xfrm>
                <a:prstGeom prst="rect">
                  <a:avLst/>
                </a:prstGeom>
              </p:spPr>
            </p:pic>
          </mc:Fallback>
        </mc:AlternateContent>
      </p:gr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86627A64-1F54-5AAF-EFAE-9E9B80FC8531}"/>
                  </a:ext>
                </a:extLst>
              </p:cNvPr>
              <p:cNvSpPr txBox="1"/>
              <p:nvPr/>
            </p:nvSpPr>
            <p:spPr>
              <a:xfrm>
                <a:off x="7561854" y="1509068"/>
                <a:ext cx="4221725" cy="3947299"/>
              </a:xfrm>
              <a:prstGeom prst="rect">
                <a:avLst/>
              </a:prstGeom>
              <a:noFill/>
            </p:spPr>
            <p:txBody>
              <a:bodyPr wrap="square">
                <a:spAutoFit/>
              </a:bodyPr>
              <a:lstStyle/>
              <a:p>
                <a:pPr marL="0" indent="0">
                  <a:buNone/>
                </a:pPr>
                <a:r>
                  <a:rPr lang="en-IT" dirty="0"/>
                  <a:t>Si preferisce pertanto sostituire alle forze che </a:t>
                </a:r>
                <a:r>
                  <a:rPr lang="en-GB" dirty="0"/>
                  <a:t>I</a:t>
                </a:r>
                <a:r>
                  <a:rPr lang="en-IT" dirty="0"/>
                  <a:t> singoli atomi si scambiano una distribuzione continua, descritta da una fuzione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oMath>
                </a14:m>
                <a:r>
                  <a:rPr lang="en-IT" dirty="0"/>
                  <a:t> che a ogni punto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oMath>
                </a14:m>
                <a:r>
                  <a:rPr lang="en-IT" dirty="0"/>
                  <a:t> associa la densita` di forza normale per unita` di area:</a:t>
                </a:r>
              </a:p>
              <a:p>
                <a:pPr marL="0" indent="0">
                  <a:buNone/>
                </a:pPr>
                <a:endParaRPr lang="en-IT"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lim</m:t>
                          </m:r>
                        </m:e>
                        <m:lim>
                          <m:r>
                            <m:rPr>
                              <m:sty m:val="p"/>
                            </m:rPr>
                            <a:rPr lang="en-US" b="0" i="0" smtClean="0">
                              <a:latin typeface="Cambria Math" panose="02040503050406030204" pitchFamily="18" charset="0"/>
                            </a:rPr>
                            <m:t>Δ</m:t>
                          </m:r>
                          <m:r>
                            <a:rPr lang="en-US" b="0" i="1" smtClean="0">
                              <a:latin typeface="Cambria Math" panose="02040503050406030204" pitchFamily="18" charset="0"/>
                            </a:rPr>
                            <m:t>𝐴</m:t>
                          </m:r>
                          <m:r>
                            <a:rPr lang="en-US" b="0" i="1" smtClean="0">
                              <a:latin typeface="Cambria Math" panose="02040503050406030204" pitchFamily="18" charset="0"/>
                            </a:rPr>
                            <m:t>→0</m:t>
                          </m:r>
                        </m:lim>
                      </m:limLow>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Δ</m:t>
                          </m:r>
                          <m:r>
                            <a:rPr lang="en-US" b="0" i="1" smtClean="0">
                              <a:latin typeface="Cambria Math" panose="02040503050406030204" pitchFamily="18" charset="0"/>
                            </a:rPr>
                            <m:t>𝑁</m:t>
                          </m:r>
                        </m:num>
                        <m:den>
                          <m:r>
                            <m:rPr>
                              <m:sty m:val="p"/>
                            </m:rPr>
                            <a:rPr lang="en-US" b="0" i="0" smtClean="0">
                              <a:latin typeface="Cambria Math" panose="02040503050406030204" pitchFamily="18" charset="0"/>
                            </a:rPr>
                            <m:t>Δ</m:t>
                          </m:r>
                          <m:r>
                            <a:rPr lang="en-US" b="0" i="1" smtClean="0">
                              <a:latin typeface="Cambria Math" panose="02040503050406030204" pitchFamily="18" charset="0"/>
                            </a:rPr>
                            <m:t>𝐴</m:t>
                          </m:r>
                        </m:den>
                      </m:f>
                    </m:oMath>
                  </m:oMathPara>
                </a14:m>
                <a:endParaRPr lang="en-IT" dirty="0"/>
              </a:p>
              <a:p>
                <a:pPr marL="0" indent="0">
                  <a:buNone/>
                </a:pPr>
                <a:endParaRPr lang="en-IT" dirty="0"/>
              </a:p>
              <a:p>
                <a:pPr marL="0" indent="0">
                  <a:buNone/>
                </a:pPr>
                <a:r>
                  <a:rPr lang="en-IT" dirty="0"/>
                  <a:t>Ne segue che la forza normale e` data dall’integrale della sua densita`:</a:t>
                </a:r>
              </a:p>
              <a:p>
                <a:pPr marL="0" indent="0">
                  <a:buNone/>
                </a:pPr>
                <a:endParaRPr lang="en-IT"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nary>
                        <m:naryPr>
                          <m:supHide m:val="on"/>
                          <m:ctrlPr>
                            <a:rPr lang="en-US" b="0" i="1" smtClean="0">
                              <a:latin typeface="Cambria Math" panose="02040503050406030204" pitchFamily="18" charset="0"/>
                            </a:rPr>
                          </m:ctrlPr>
                        </m:naryPr>
                        <m:sub>
                          <m:r>
                            <a:rPr lang="en-US" b="0" i="1" smtClean="0">
                              <a:latin typeface="Cambria Math" panose="02040503050406030204" pitchFamily="18" charset="0"/>
                            </a:rPr>
                            <m:t>𝐴</m:t>
                          </m:r>
                        </m:sub>
                        <m:sup/>
                        <m:e>
                          <m:r>
                            <a:rPr lang="en-US" b="0" i="1" smtClean="0">
                              <a:latin typeface="Cambria Math" panose="02040503050406030204" pitchFamily="18" charset="0"/>
                            </a:rPr>
                            <m:t>𝜎</m:t>
                          </m:r>
                          <m:r>
                            <a:rPr lang="en-US" b="0" i="1" smtClean="0">
                              <a:latin typeface="Cambria Math" panose="02040503050406030204" pitchFamily="18" charset="0"/>
                            </a:rPr>
                            <m:t> </m:t>
                          </m:r>
                          <m:r>
                            <a:rPr lang="en-US" b="0" i="1" smtClean="0">
                              <a:latin typeface="Cambria Math" panose="02040503050406030204" pitchFamily="18" charset="0"/>
                            </a:rPr>
                            <m:t>𝑑𝐴</m:t>
                          </m:r>
                        </m:e>
                      </m:nary>
                    </m:oMath>
                  </m:oMathPara>
                </a14:m>
                <a:endParaRPr lang="en-IT" dirty="0"/>
              </a:p>
            </p:txBody>
          </p:sp>
        </mc:Choice>
        <mc:Fallback>
          <p:sp>
            <p:nvSpPr>
              <p:cNvPr id="9" name="TextBox 8">
                <a:extLst>
                  <a:ext uri="{FF2B5EF4-FFF2-40B4-BE49-F238E27FC236}">
                    <a16:creationId xmlns:a16="http://schemas.microsoft.com/office/drawing/2014/main" id="{86627A64-1F54-5AAF-EFAE-9E9B80FC8531}"/>
                  </a:ext>
                </a:extLst>
              </p:cNvPr>
              <p:cNvSpPr txBox="1">
                <a:spLocks noRot="1" noChangeAspect="1" noMove="1" noResize="1" noEditPoints="1" noAdjustHandles="1" noChangeArrowheads="1" noChangeShapeType="1" noTextEdit="1"/>
              </p:cNvSpPr>
              <p:nvPr/>
            </p:nvSpPr>
            <p:spPr>
              <a:xfrm>
                <a:off x="7561854" y="1509068"/>
                <a:ext cx="4221725" cy="3947299"/>
              </a:xfrm>
              <a:prstGeom prst="rect">
                <a:avLst/>
              </a:prstGeom>
              <a:blipFill>
                <a:blip r:embed="rId34"/>
                <a:stretch>
                  <a:fillRect l="-1201" t="-965" r="-1802" b="-41479"/>
                </a:stretch>
              </a:blipFill>
            </p:spPr>
            <p:txBody>
              <a:bodyPr/>
              <a:lstStyle/>
              <a:p>
                <a:r>
                  <a:rPr lang="en-IT">
                    <a:noFill/>
                  </a:rPr>
                  <a:t> </a:t>
                </a:r>
              </a:p>
            </p:txBody>
          </p:sp>
        </mc:Fallback>
      </mc:AlternateContent>
      <p:pic>
        <p:nvPicPr>
          <p:cNvPr id="10" name="Picture 9">
            <a:extLst>
              <a:ext uri="{FF2B5EF4-FFF2-40B4-BE49-F238E27FC236}">
                <a16:creationId xmlns:a16="http://schemas.microsoft.com/office/drawing/2014/main" id="{1E645BEC-2C76-F727-7F84-24C3D6FA0666}"/>
              </a:ext>
            </a:extLst>
          </p:cNvPr>
          <p:cNvPicPr>
            <a:picLocks noChangeAspect="1"/>
          </p:cNvPicPr>
          <p:nvPr/>
        </p:nvPicPr>
        <p:blipFill>
          <a:blip r:embed="rId35"/>
          <a:stretch>
            <a:fillRect/>
          </a:stretch>
        </p:blipFill>
        <p:spPr>
          <a:xfrm>
            <a:off x="4850147" y="2826159"/>
            <a:ext cx="2196537" cy="2562626"/>
          </a:xfrm>
          <a:prstGeom prst="rect">
            <a:avLst/>
          </a:prstGeom>
        </p:spPr>
      </p:pic>
      <p:pic>
        <p:nvPicPr>
          <p:cNvPr id="11" name="Picture 10">
            <a:extLst>
              <a:ext uri="{FF2B5EF4-FFF2-40B4-BE49-F238E27FC236}">
                <a16:creationId xmlns:a16="http://schemas.microsoft.com/office/drawing/2014/main" id="{EEFE0F34-653E-FE20-5F0B-DBD67933E30C}"/>
              </a:ext>
            </a:extLst>
          </p:cNvPr>
          <p:cNvPicPr>
            <a:picLocks noChangeAspect="1"/>
          </p:cNvPicPr>
          <p:nvPr/>
        </p:nvPicPr>
        <p:blipFill>
          <a:blip r:embed="rId36"/>
          <a:stretch>
            <a:fillRect/>
          </a:stretch>
        </p:blipFill>
        <p:spPr>
          <a:xfrm>
            <a:off x="920735" y="4298406"/>
            <a:ext cx="1801088" cy="2476496"/>
          </a:xfrm>
          <a:prstGeom prst="rect">
            <a:avLst/>
          </a:prstGeom>
        </p:spPr>
      </p:pic>
    </p:spTree>
    <p:extLst>
      <p:ext uri="{BB962C8B-B14F-4D97-AF65-F5344CB8AC3E}">
        <p14:creationId xmlns:p14="http://schemas.microsoft.com/office/powerpoint/2010/main" val="1139828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00B320-9BC4-32EF-A421-AE6CD9152F39}"/>
              </a:ext>
            </a:extLst>
          </p:cNvPr>
          <p:cNvPicPr>
            <a:picLocks noChangeAspect="1"/>
          </p:cNvPicPr>
          <p:nvPr/>
        </p:nvPicPr>
        <p:blipFill>
          <a:blip r:embed="rId2"/>
          <a:stretch>
            <a:fillRect/>
          </a:stretch>
        </p:blipFill>
        <p:spPr>
          <a:xfrm>
            <a:off x="3981623" y="189001"/>
            <a:ext cx="3435575" cy="2905666"/>
          </a:xfrm>
          <a:prstGeom prst="rect">
            <a:avLst/>
          </a:prstGeom>
        </p:spPr>
      </p:pic>
      <p:pic>
        <p:nvPicPr>
          <p:cNvPr id="5" name="Picture 4">
            <a:extLst>
              <a:ext uri="{FF2B5EF4-FFF2-40B4-BE49-F238E27FC236}">
                <a16:creationId xmlns:a16="http://schemas.microsoft.com/office/drawing/2014/main" id="{3FFAC45D-6A5F-1154-4177-FF8DB06C4381}"/>
              </a:ext>
            </a:extLst>
          </p:cNvPr>
          <p:cNvPicPr>
            <a:picLocks noChangeAspect="1"/>
          </p:cNvPicPr>
          <p:nvPr/>
        </p:nvPicPr>
        <p:blipFill>
          <a:blip r:embed="rId3"/>
          <a:stretch>
            <a:fillRect/>
          </a:stretch>
        </p:blipFill>
        <p:spPr>
          <a:xfrm>
            <a:off x="0" y="3094667"/>
            <a:ext cx="4794252" cy="1926039"/>
          </a:xfrm>
          <a:prstGeom prst="rect">
            <a:avLst/>
          </a:prstGeom>
        </p:spPr>
      </p:pic>
      <p:pic>
        <p:nvPicPr>
          <p:cNvPr id="6" name="Content Placeholder 5">
            <a:extLst>
              <a:ext uri="{FF2B5EF4-FFF2-40B4-BE49-F238E27FC236}">
                <a16:creationId xmlns:a16="http://schemas.microsoft.com/office/drawing/2014/main" id="{0F253991-5170-FECC-3EB4-A6B3D9226741}"/>
              </a:ext>
            </a:extLst>
          </p:cNvPr>
          <p:cNvPicPr>
            <a:picLocks noChangeAspect="1"/>
          </p:cNvPicPr>
          <p:nvPr/>
        </p:nvPicPr>
        <p:blipFill>
          <a:blip r:embed="rId4"/>
          <a:stretch>
            <a:fillRect/>
          </a:stretch>
        </p:blipFill>
        <p:spPr>
          <a:xfrm>
            <a:off x="261257" y="128587"/>
            <a:ext cx="4098464" cy="3300413"/>
          </a:xfrm>
          <a:prstGeom prst="rect">
            <a:avLst/>
          </a:prstGeom>
        </p:spPr>
      </p:pic>
      <p:pic>
        <p:nvPicPr>
          <p:cNvPr id="7" name="Content Placeholder 6">
            <a:extLst>
              <a:ext uri="{FF2B5EF4-FFF2-40B4-BE49-F238E27FC236}">
                <a16:creationId xmlns:a16="http://schemas.microsoft.com/office/drawing/2014/main" id="{3C001488-D6E8-1CC4-7437-E2B4BAA53045}"/>
              </a:ext>
            </a:extLst>
          </p:cNvPr>
          <p:cNvPicPr>
            <a:picLocks noGrp="1" noChangeAspect="1"/>
          </p:cNvPicPr>
          <p:nvPr>
            <p:ph idx="1"/>
          </p:nvPr>
        </p:nvPicPr>
        <p:blipFill>
          <a:blip r:embed="rId5"/>
          <a:stretch>
            <a:fillRect/>
          </a:stretch>
        </p:blipFill>
        <p:spPr>
          <a:xfrm>
            <a:off x="4599243" y="3347355"/>
            <a:ext cx="2069701" cy="1665656"/>
          </a:xfrm>
          <a:prstGeom prst="rect">
            <a:avLst/>
          </a:prstGeom>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1EFC68D2-4D57-A7CC-65FE-691A7DC5A5E2}"/>
                  </a:ext>
                </a:extLst>
              </p:cNvPr>
              <p:cNvSpPr txBox="1"/>
              <p:nvPr/>
            </p:nvSpPr>
            <p:spPr>
              <a:xfrm>
                <a:off x="7832279" y="592764"/>
                <a:ext cx="4098464" cy="5003806"/>
              </a:xfrm>
              <a:prstGeom prst="rect">
                <a:avLst/>
              </a:prstGeom>
              <a:noFill/>
            </p:spPr>
            <p:txBody>
              <a:bodyPr wrap="square">
                <a:spAutoFit/>
              </a:bodyPr>
              <a:lstStyle/>
              <a:p>
                <a:pPr marL="0" indent="0">
                  <a:buNone/>
                </a:pPr>
                <a:r>
                  <a:rPr lang="en-US" dirty="0"/>
                  <a:t>Osservazioni </a:t>
                </a:r>
                <a:r>
                  <a:rPr lang="en-US" dirty="0" err="1"/>
                  <a:t>sperimentali</a:t>
                </a:r>
                <a:r>
                  <a:rPr lang="en-US" dirty="0"/>
                  <a:t> </a:t>
                </a:r>
                <a:r>
                  <a:rPr lang="en-US" dirty="0" err="1"/>
                  <a:t>permettono</a:t>
                </a:r>
                <a:r>
                  <a:rPr lang="en-US" dirty="0"/>
                  <a:t> di </a:t>
                </a:r>
                <a:r>
                  <a:rPr lang="en-US" dirty="0" err="1"/>
                  <a:t>concludere</a:t>
                </a:r>
                <a:r>
                  <a:rPr lang="en-US" dirty="0"/>
                  <a:t> </a:t>
                </a:r>
                <a:r>
                  <a:rPr lang="en-US" dirty="0" err="1"/>
                  <a:t>che</a:t>
                </a:r>
                <a:r>
                  <a:rPr lang="en-US" dirty="0"/>
                  <a:t>, </a:t>
                </a:r>
                <a:r>
                  <a:rPr lang="en-US" dirty="0" err="1"/>
                  <a:t>almeno</a:t>
                </a:r>
                <a:r>
                  <a:rPr lang="en-US" dirty="0"/>
                  <a:t> </a:t>
                </a:r>
                <a:r>
                  <a:rPr lang="en-US" dirty="0" err="1"/>
                  <a:t>lontano</a:t>
                </a:r>
                <a:r>
                  <a:rPr lang="en-US" dirty="0"/>
                  <a:t> dal punto di </a:t>
                </a:r>
                <a:r>
                  <a:rPr lang="en-US" dirty="0" err="1"/>
                  <a:t>applicazione</a:t>
                </a:r>
                <a:r>
                  <a:rPr lang="en-US" dirty="0"/>
                  <a:t> </a:t>
                </a:r>
                <a:r>
                  <a:rPr lang="en-US" dirty="0" err="1"/>
                  <a:t>della</a:t>
                </a:r>
                <a:r>
                  <a:rPr lang="en-US" dirty="0"/>
                  <a:t> forza </a:t>
                </a:r>
                <a:r>
                  <a:rPr lang="en-US" dirty="0" err="1"/>
                  <a:t>esterna</a:t>
                </a:r>
                <a:r>
                  <a:rPr lang="en-US" dirty="0"/>
                  <a:t>, lo </a:t>
                </a:r>
                <a:r>
                  <a:rPr lang="en-US" dirty="0" err="1"/>
                  <a:t>sforzo</a:t>
                </a:r>
                <a:r>
                  <a:rPr lang="en-US" dirty="0"/>
                  <a:t> </a:t>
                </a:r>
                <a:r>
                  <a:rPr lang="en-US" dirty="0" err="1"/>
                  <a:t>normale</a:t>
                </a:r>
                <a:r>
                  <a:rPr lang="en-US" dirty="0"/>
                  <a:t> e` </a:t>
                </a:r>
                <a:r>
                  <a:rPr lang="en-US" dirty="0" err="1"/>
                  <a:t>costante</a:t>
                </a:r>
                <a:r>
                  <a:rPr lang="en-US" dirty="0"/>
                  <a:t> </a:t>
                </a:r>
                <a:r>
                  <a:rPr lang="en-US" dirty="0" err="1"/>
                  <a:t>sulla</a:t>
                </a:r>
                <a:r>
                  <a:rPr lang="en-US" dirty="0"/>
                  <a:t> </a:t>
                </a:r>
                <a:r>
                  <a:rPr lang="en-US" dirty="0" err="1"/>
                  <a:t>sezione</a:t>
                </a:r>
                <a:r>
                  <a:rPr lang="en-US" dirty="0"/>
                  <a:t>, e </a:t>
                </a:r>
                <a:r>
                  <a:rPr lang="en-US" dirty="0" err="1"/>
                  <a:t>dunque</a:t>
                </a:r>
                <a:r>
                  <a:rPr lang="en-US"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𝜎</m:t>
                      </m:r>
                      <m:r>
                        <a:rPr lang="en-US" b="0" i="1" smtClean="0">
                          <a:latin typeface="Cambria Math" panose="02040503050406030204" pitchFamily="18" charset="0"/>
                        </a:rPr>
                        <m:t>𝐴</m:t>
                      </m:r>
                    </m:oMath>
                  </m:oMathPara>
                </a14:m>
                <a:endParaRPr lang="en-IT" dirty="0"/>
              </a:p>
              <a:p>
                <a:pPr marL="0" indent="0">
                  <a:buNone/>
                </a:pPr>
                <a:endParaRPr lang="en-IT" dirty="0"/>
              </a:p>
              <a:p>
                <a:pPr marL="0" indent="0">
                  <a:buNone/>
                </a:pPr>
                <a:r>
                  <a:rPr lang="en-IT" dirty="0"/>
                  <a:t>Ne segue che </a:t>
                </a:r>
              </a:p>
              <a:p>
                <a:pPr marL="0" indent="0">
                  <a:buNone/>
                </a:pPr>
                <a:endParaRPr lang="en-IT"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𝑁</m:t>
                          </m:r>
                        </m:num>
                        <m:den>
                          <m:r>
                            <a:rPr lang="en-US" b="0" i="1" smtClean="0">
                              <a:latin typeface="Cambria Math" panose="02040503050406030204" pitchFamily="18" charset="0"/>
                            </a:rPr>
                            <m:t>𝐴</m:t>
                          </m:r>
                        </m:den>
                      </m:f>
                    </m:oMath>
                  </m:oMathPara>
                </a14:m>
                <a:endParaRPr lang="en-IT" dirty="0"/>
              </a:p>
              <a:p>
                <a:pPr marL="0" indent="0">
                  <a:buNone/>
                </a:pPr>
                <a:endParaRPr lang="en-IT" dirty="0"/>
              </a:p>
              <a:p>
                <a:pPr marL="0" indent="0">
                  <a:buNone/>
                </a:pPr>
                <a:r>
                  <a:rPr lang="en-IT" dirty="0"/>
                  <a:t>Poiche’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𝑃</m:t>
                    </m:r>
                  </m:oMath>
                </a14:m>
                <a:r>
                  <a:rPr lang="en-IT" dirty="0"/>
                  <a:t> otteniamo la relazione</a:t>
                </a:r>
              </a:p>
              <a:p>
                <a:pPr marL="0" indent="0">
                  <a:buNone/>
                </a:pPr>
                <a:endParaRPr lang="en-IT"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num>
                        <m:den>
                          <m:r>
                            <a:rPr lang="en-US" b="0" i="1" smtClean="0">
                              <a:latin typeface="Cambria Math" panose="02040503050406030204" pitchFamily="18" charset="0"/>
                            </a:rPr>
                            <m:t>𝐴</m:t>
                          </m:r>
                        </m:den>
                      </m:f>
                    </m:oMath>
                  </m:oMathPara>
                </a14:m>
                <a:endParaRPr lang="en-US" b="0" dirty="0"/>
              </a:p>
              <a:p>
                <a:pPr marL="0" indent="0">
                  <a:buNone/>
                </a:pPr>
                <a:endParaRPr lang="en-IT" dirty="0"/>
              </a:p>
            </p:txBody>
          </p:sp>
        </mc:Choice>
        <mc:Fallback>
          <p:sp>
            <p:nvSpPr>
              <p:cNvPr id="3" name="TextBox 2">
                <a:extLst>
                  <a:ext uri="{FF2B5EF4-FFF2-40B4-BE49-F238E27FC236}">
                    <a16:creationId xmlns:a16="http://schemas.microsoft.com/office/drawing/2014/main" id="{1EFC68D2-4D57-A7CC-65FE-691A7DC5A5E2}"/>
                  </a:ext>
                </a:extLst>
              </p:cNvPr>
              <p:cNvSpPr txBox="1">
                <a:spLocks noRot="1" noChangeAspect="1" noMove="1" noResize="1" noEditPoints="1" noAdjustHandles="1" noChangeArrowheads="1" noChangeShapeType="1" noTextEdit="1"/>
              </p:cNvSpPr>
              <p:nvPr/>
            </p:nvSpPr>
            <p:spPr>
              <a:xfrm>
                <a:off x="7832279" y="592764"/>
                <a:ext cx="4098464" cy="5003806"/>
              </a:xfrm>
              <a:prstGeom prst="rect">
                <a:avLst/>
              </a:prstGeom>
              <a:blipFill>
                <a:blip r:embed="rId6"/>
                <a:stretch>
                  <a:fillRect l="-1235" t="-506"/>
                </a:stretch>
              </a:blipFill>
            </p:spPr>
            <p:txBody>
              <a:bodyPr/>
              <a:lstStyle/>
              <a:p>
                <a:r>
                  <a:rPr lang="en-IT">
                    <a:noFill/>
                  </a:rPr>
                  <a:t> </a:t>
                </a:r>
              </a:p>
            </p:txBody>
          </p:sp>
        </mc:Fallback>
      </mc:AlternateContent>
    </p:spTree>
    <p:extLst>
      <p:ext uri="{BB962C8B-B14F-4D97-AF65-F5344CB8AC3E}">
        <p14:creationId xmlns:p14="http://schemas.microsoft.com/office/powerpoint/2010/main" val="351364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F6A9E-C089-9D42-D7E6-FBF94BCD6616}"/>
              </a:ext>
            </a:extLst>
          </p:cNvPr>
          <p:cNvSpPr>
            <a:spLocks noGrp="1"/>
          </p:cNvSpPr>
          <p:nvPr>
            <p:ph type="title"/>
          </p:nvPr>
        </p:nvSpPr>
        <p:spPr/>
        <p:txBody>
          <a:bodyPr/>
          <a:lstStyle/>
          <a:p>
            <a:r>
              <a:rPr lang="en-IT" dirty="0"/>
              <a:t>Tensione reale e nominale</a:t>
            </a:r>
          </a:p>
        </p:txBody>
      </p:sp>
      <p:sp>
        <p:nvSpPr>
          <p:cNvPr id="3" name="Content Placeholder 2">
            <a:extLst>
              <a:ext uri="{FF2B5EF4-FFF2-40B4-BE49-F238E27FC236}">
                <a16:creationId xmlns:a16="http://schemas.microsoft.com/office/drawing/2014/main" id="{39E7727F-BCCF-ABD7-80D8-1BB91C9414DF}"/>
              </a:ext>
            </a:extLst>
          </p:cNvPr>
          <p:cNvSpPr>
            <a:spLocks noGrp="1"/>
          </p:cNvSpPr>
          <p:nvPr>
            <p:ph idx="1"/>
          </p:nvPr>
        </p:nvSpPr>
        <p:spPr>
          <a:xfrm>
            <a:off x="7739742" y="1825625"/>
            <a:ext cx="3614057" cy="4351338"/>
          </a:xfrm>
        </p:spPr>
        <p:txBody>
          <a:bodyPr/>
          <a:lstStyle/>
          <a:p>
            <a:r>
              <a:rPr lang="en-IT" dirty="0"/>
              <a:t>Si noti che lo sforzo reale e lo sforzo </a:t>
            </a:r>
            <a:r>
              <a:rPr lang="en-IT"/>
              <a:t>nominale non coincidono, e la loro differenza aumenta all’aumentare della tensione a causa della strizione del provino.</a:t>
            </a:r>
            <a:endParaRPr lang="en-IT" dirty="0"/>
          </a:p>
        </p:txBody>
      </p:sp>
      <p:pic>
        <p:nvPicPr>
          <p:cNvPr id="1026" name="Picture 2" descr="Stress-Strain Curve - an overview | ScienceDirect Topics">
            <a:extLst>
              <a:ext uri="{FF2B5EF4-FFF2-40B4-BE49-F238E27FC236}">
                <a16:creationId xmlns:a16="http://schemas.microsoft.com/office/drawing/2014/main" id="{241F1DC8-5DFD-FAA6-24E6-2A8570B0FF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778" y="1846263"/>
            <a:ext cx="7048500" cy="433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099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documentclass{article}&#10;\usepackage{amsmath,bbm,mathrsfs}&#10;\setlength\parindent{0em}&#10;\usepackage{geometry}&#10;\geometry{textwidth=7cm}&#10;\setlength\parskip{1em}&#10;\pagestyle{empty}&#10;\begin{document}&#10;&#10;&#10;Nel caso in cui la barra sia soggetta a sollecitazioni che ne inducono l'incurvamento o la torsione, la descrizione delle azioni interne \`e pi\`u complicata. &#10;&#10;Come vedremo pi\`u avanti, quando una trave \`e soggetta a flessione, la tensione, pur essendo normale, non \`e uniforme.&#10;&#10;\end{document}" title="IguanaTex Bitmap Display">
            <a:extLst>
              <a:ext uri="{FF2B5EF4-FFF2-40B4-BE49-F238E27FC236}">
                <a16:creationId xmlns:a16="http://schemas.microsoft.com/office/drawing/2014/main" id="{776768CB-AA01-1B51-4CD3-934319AB2A59}"/>
              </a:ext>
            </a:extLst>
          </p:cNvPr>
          <p:cNvPicPr>
            <a:picLocks noChangeAspect="1"/>
          </p:cNvPicPr>
          <p:nvPr>
            <p:custDataLst>
              <p:tags r:id="rId1"/>
            </p:custDataLst>
          </p:nvPr>
        </p:nvPicPr>
        <p:blipFill>
          <a:blip r:embed="rId3"/>
          <a:stretch>
            <a:fillRect/>
          </a:stretch>
        </p:blipFill>
        <p:spPr>
          <a:xfrm>
            <a:off x="6732290" y="420609"/>
            <a:ext cx="4629130" cy="2127529"/>
          </a:xfrm>
          <a:prstGeom prst="rect">
            <a:avLst/>
          </a:prstGeom>
        </p:spPr>
      </p:pic>
      <p:pic>
        <p:nvPicPr>
          <p:cNvPr id="4" name="Picture 3">
            <a:extLst>
              <a:ext uri="{FF2B5EF4-FFF2-40B4-BE49-F238E27FC236}">
                <a16:creationId xmlns:a16="http://schemas.microsoft.com/office/drawing/2014/main" id="{276C2019-26C4-1FBB-AA0D-39E9501543B0}"/>
              </a:ext>
            </a:extLst>
          </p:cNvPr>
          <p:cNvPicPr>
            <a:picLocks noChangeAspect="1"/>
          </p:cNvPicPr>
          <p:nvPr/>
        </p:nvPicPr>
        <p:blipFill>
          <a:blip r:embed="rId4"/>
          <a:stretch>
            <a:fillRect/>
          </a:stretch>
        </p:blipFill>
        <p:spPr>
          <a:xfrm>
            <a:off x="266700" y="420609"/>
            <a:ext cx="5560332" cy="2482850"/>
          </a:xfrm>
          <a:prstGeom prst="rect">
            <a:avLst/>
          </a:prstGeom>
        </p:spPr>
      </p:pic>
      <p:pic>
        <p:nvPicPr>
          <p:cNvPr id="6" name="Picture 5">
            <a:extLst>
              <a:ext uri="{FF2B5EF4-FFF2-40B4-BE49-F238E27FC236}">
                <a16:creationId xmlns:a16="http://schemas.microsoft.com/office/drawing/2014/main" id="{74B788BD-D5CC-881B-33DD-B7B15568FC6A}"/>
              </a:ext>
            </a:extLst>
          </p:cNvPr>
          <p:cNvPicPr>
            <a:picLocks noChangeAspect="1"/>
          </p:cNvPicPr>
          <p:nvPr/>
        </p:nvPicPr>
        <p:blipFill>
          <a:blip r:embed="rId5"/>
          <a:stretch>
            <a:fillRect/>
          </a:stretch>
        </p:blipFill>
        <p:spPr>
          <a:xfrm>
            <a:off x="266700" y="3832860"/>
            <a:ext cx="5560332" cy="2780166"/>
          </a:xfrm>
          <a:prstGeom prst="rect">
            <a:avLst/>
          </a:prstGeom>
        </p:spPr>
      </p:pic>
      <p:pic>
        <p:nvPicPr>
          <p:cNvPr id="14" name="Picture 13">
            <a:extLst>
              <a:ext uri="{FF2B5EF4-FFF2-40B4-BE49-F238E27FC236}">
                <a16:creationId xmlns:a16="http://schemas.microsoft.com/office/drawing/2014/main" id="{C54DB5B3-2C15-89E4-2D01-BFCB424699A6}"/>
              </a:ext>
            </a:extLst>
          </p:cNvPr>
          <p:cNvPicPr>
            <a:picLocks noChangeAspect="1"/>
          </p:cNvPicPr>
          <p:nvPr/>
        </p:nvPicPr>
        <p:blipFill>
          <a:blip r:embed="rId6"/>
          <a:stretch>
            <a:fillRect/>
          </a:stretch>
        </p:blipFill>
        <p:spPr>
          <a:xfrm>
            <a:off x="6875196" y="3460511"/>
            <a:ext cx="4343317" cy="2976880"/>
          </a:xfrm>
          <a:prstGeom prst="rect">
            <a:avLst/>
          </a:prstGeom>
        </p:spPr>
      </p:pic>
    </p:spTree>
    <p:extLst>
      <p:ext uri="{BB962C8B-B14F-4D97-AF65-F5344CB8AC3E}">
        <p14:creationId xmlns:p14="http://schemas.microsoft.com/office/powerpoint/2010/main" val="238406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C439-396F-0804-3629-AF7B487518E9}"/>
              </a:ext>
            </a:extLst>
          </p:cNvPr>
          <p:cNvSpPr>
            <a:spLocks noGrp="1"/>
          </p:cNvSpPr>
          <p:nvPr>
            <p:ph type="title"/>
          </p:nvPr>
        </p:nvSpPr>
        <p:spPr/>
        <p:txBody>
          <a:bodyPr/>
          <a:lstStyle/>
          <a:p>
            <a:r>
              <a:rPr lang="en-IT" dirty="0"/>
              <a:t>Prova di flessione a 4 punti</a:t>
            </a:r>
          </a:p>
        </p:txBody>
      </p:sp>
      <p:pic>
        <p:nvPicPr>
          <p:cNvPr id="4" name="Bending failure of a softwood beam grain parallel to beam axis - Materials Lab on-line-GnUpjeW8BT8">
            <a:hlinkClick r:id="" action="ppaction://media"/>
            <a:extLst>
              <a:ext uri="{FF2B5EF4-FFF2-40B4-BE49-F238E27FC236}">
                <a16:creationId xmlns:a16="http://schemas.microsoft.com/office/drawing/2014/main" id="{B83A6FA7-5254-65BE-AE35-6A9AE7B4DE5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Tree>
    <p:extLst>
      <p:ext uri="{BB962C8B-B14F-4D97-AF65-F5344CB8AC3E}">
        <p14:creationId xmlns:p14="http://schemas.microsoft.com/office/powerpoint/2010/main" val="2139791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61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B2D2B-666B-A263-D85B-22598DF0C4E2}"/>
              </a:ext>
            </a:extLst>
          </p:cNvPr>
          <p:cNvSpPr>
            <a:spLocks noGrp="1"/>
          </p:cNvSpPr>
          <p:nvPr>
            <p:ph type="title"/>
          </p:nvPr>
        </p:nvSpPr>
        <p:spPr>
          <a:xfrm>
            <a:off x="0" y="-170717"/>
            <a:ext cx="10515600" cy="1325563"/>
          </a:xfrm>
        </p:spPr>
        <p:txBody>
          <a:bodyPr/>
          <a:lstStyle/>
          <a:p>
            <a:r>
              <a:rPr lang="en-IT" dirty="0"/>
              <a:t>Prova di trazione</a:t>
            </a:r>
          </a:p>
        </p:txBody>
      </p:sp>
      <p:pic>
        <p:nvPicPr>
          <p:cNvPr id="6" name="Content Placeholder 5">
            <a:extLst>
              <a:ext uri="{FF2B5EF4-FFF2-40B4-BE49-F238E27FC236}">
                <a16:creationId xmlns:a16="http://schemas.microsoft.com/office/drawing/2014/main" id="{BCFDF190-8D65-2F5A-A564-D3DCAC8E1E27}"/>
              </a:ext>
            </a:extLst>
          </p:cNvPr>
          <p:cNvPicPr>
            <a:picLocks noGrp="1" noChangeAspect="1"/>
          </p:cNvPicPr>
          <p:nvPr>
            <p:ph idx="1"/>
          </p:nvPr>
        </p:nvPicPr>
        <p:blipFill>
          <a:blip r:embed="rId3"/>
          <a:stretch>
            <a:fillRect/>
          </a:stretch>
        </p:blipFill>
        <p:spPr>
          <a:xfrm>
            <a:off x="1158240" y="1832868"/>
            <a:ext cx="2957198" cy="1756152"/>
          </a:xfrm>
          <a:prstGeom prst="rect">
            <a:avLst/>
          </a:prstGeom>
        </p:spPr>
      </p:pic>
      <p:pic>
        <p:nvPicPr>
          <p:cNvPr id="25" name="Picture 24" descr="\documentclass{article}&#10;\usepackage{amsmath,bbm,mathrsfs}&#10;\setlength\parindent{0em}&#10;\usepackage{geometry}&#10;\geometry{textwidth=10cm}&#10;\setlength\parskip{1em}&#10;\pagestyle{empty}&#10;\begin{document}&#10;&#10;&#10;Il provino viene preliminarmente contrassegnato con due basi di misura, tra le quali viene misurata una lunghezza di riferimento $L_0$.&#10;&#10;Viene inoltre misurata l'area iniziale $A_0$ della sezione trasversale.&#10;&#10;Si fa in modo che la regione compresa tra le basi di misura sia lontana dai punti di ancoraggio.&#10;&#10;Il provino viene inserito in una macchina di prova mediante dei giunti sferici, in modo che le forze applicate agli estremi siano collineari.&#10;&#10;Durante la prova viene misurata la forza applicata $P$ e la distanza $L$ tra le basi di misura, e viene registrata le relazione tra forza e allungamento:&#10;$$&#10;\delta=L-L_0.&#10;$$&#10;&#10;&#10;\end{document}" title="IguanaTex Bitmap Display">
            <a:extLst>
              <a:ext uri="{FF2B5EF4-FFF2-40B4-BE49-F238E27FC236}">
                <a16:creationId xmlns:a16="http://schemas.microsoft.com/office/drawing/2014/main" id="{5B055036-6C24-02D0-E45A-F6894E25A7C9}"/>
              </a:ext>
            </a:extLst>
          </p:cNvPr>
          <p:cNvPicPr>
            <a:picLocks noChangeAspect="1"/>
          </p:cNvPicPr>
          <p:nvPr>
            <p:custDataLst>
              <p:tags r:id="rId1"/>
            </p:custDataLst>
          </p:nvPr>
        </p:nvPicPr>
        <p:blipFill>
          <a:blip r:embed="rId4"/>
          <a:stretch>
            <a:fillRect/>
          </a:stretch>
        </p:blipFill>
        <p:spPr>
          <a:xfrm>
            <a:off x="5281187" y="1229457"/>
            <a:ext cx="6309786" cy="4280845"/>
          </a:xfrm>
          <a:prstGeom prst="rect">
            <a:avLst/>
          </a:prstGeom>
        </p:spPr>
      </p:pic>
      <p:pic>
        <p:nvPicPr>
          <p:cNvPr id="7" name="Picture 6">
            <a:extLst>
              <a:ext uri="{FF2B5EF4-FFF2-40B4-BE49-F238E27FC236}">
                <a16:creationId xmlns:a16="http://schemas.microsoft.com/office/drawing/2014/main" id="{9D7B3FD7-8256-E38B-F57F-B9DCEE770B3E}"/>
              </a:ext>
            </a:extLst>
          </p:cNvPr>
          <p:cNvPicPr>
            <a:picLocks noChangeAspect="1"/>
          </p:cNvPicPr>
          <p:nvPr/>
        </p:nvPicPr>
        <p:blipFill>
          <a:blip r:embed="rId5"/>
          <a:stretch>
            <a:fillRect/>
          </a:stretch>
        </p:blipFill>
        <p:spPr>
          <a:xfrm>
            <a:off x="1158240" y="3619501"/>
            <a:ext cx="3348813" cy="3238499"/>
          </a:xfrm>
          <a:prstGeom prst="rect">
            <a:avLst/>
          </a:prstGeom>
        </p:spPr>
      </p:pic>
    </p:spTree>
    <p:extLst>
      <p:ext uri="{BB962C8B-B14F-4D97-AF65-F5344CB8AC3E}">
        <p14:creationId xmlns:p14="http://schemas.microsoft.com/office/powerpoint/2010/main" val="3487114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12BC4-E1D8-1615-3FC3-555EC096E66E}"/>
              </a:ext>
            </a:extLst>
          </p:cNvPr>
          <p:cNvSpPr>
            <a:spLocks noGrp="1"/>
          </p:cNvSpPr>
          <p:nvPr>
            <p:ph type="title"/>
          </p:nvPr>
        </p:nvSpPr>
        <p:spPr>
          <a:xfrm>
            <a:off x="733097" y="-149882"/>
            <a:ext cx="10515600" cy="1325563"/>
          </a:xfrm>
        </p:spPr>
        <p:txBody>
          <a:bodyPr/>
          <a:lstStyle/>
          <a:p>
            <a:r>
              <a:rPr lang="en-IT" dirty="0"/>
              <a:t>Prove di trazione</a:t>
            </a:r>
          </a:p>
        </p:txBody>
      </p:sp>
      <p:pic>
        <p:nvPicPr>
          <p:cNvPr id="9" name="Tensile test on round specimens according to ISO 6892-1 method A1-VzB87L7JzHs">
            <a:hlinkClick r:id="" action="ppaction://media"/>
            <a:extLst>
              <a:ext uri="{FF2B5EF4-FFF2-40B4-BE49-F238E27FC236}">
                <a16:creationId xmlns:a16="http://schemas.microsoft.com/office/drawing/2014/main" id="{B1E86A18-070D-1A79-88F6-EC9E9EA2DE3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26897" y="997585"/>
            <a:ext cx="8128000" cy="4572000"/>
          </a:xfrm>
          <a:prstGeom prst="rect">
            <a:avLst/>
          </a:prstGeom>
        </p:spPr>
      </p:pic>
    </p:spTree>
    <p:extLst>
      <p:ext uri="{BB962C8B-B14F-4D97-AF65-F5344CB8AC3E}">
        <p14:creationId xmlns:p14="http://schemas.microsoft.com/office/powerpoint/2010/main" val="98558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48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728A9-4E51-91B1-716F-A8BE9594B0F2}"/>
              </a:ext>
            </a:extLst>
          </p:cNvPr>
          <p:cNvSpPr>
            <a:spLocks noGrp="1"/>
          </p:cNvSpPr>
          <p:nvPr>
            <p:ph type="title"/>
          </p:nvPr>
        </p:nvSpPr>
        <p:spPr>
          <a:xfrm>
            <a:off x="152400" y="-220663"/>
            <a:ext cx="10515600" cy="1325563"/>
          </a:xfrm>
        </p:spPr>
        <p:txBody>
          <a:bodyPr/>
          <a:lstStyle/>
          <a:p>
            <a:r>
              <a:rPr lang="en-IT" dirty="0"/>
              <a:t>Diagramma tensione-deformazione</a:t>
            </a:r>
          </a:p>
        </p:txBody>
      </p:sp>
      <p:pic>
        <p:nvPicPr>
          <p:cNvPr id="2050" name="Picture 2">
            <a:extLst>
              <a:ext uri="{FF2B5EF4-FFF2-40B4-BE49-F238E27FC236}">
                <a16:creationId xmlns:a16="http://schemas.microsoft.com/office/drawing/2014/main" id="{BCB6DF50-E50C-1F60-6C3A-43D0956FB78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52400" y="1376363"/>
            <a:ext cx="4516317" cy="43513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ocumentclass{article}&#10;\usepackage{amsmath,bbm,mathrsfs}&#10;\setlength\parindent{0em}&#10;\usepackage{geometry}&#10;\geometry{textwidth=10cm}&#10;\setlength\parskip{1em}&#10;\pagestyle{empty}&#10;\begin{document}&#10;&#10;La relazione tra $\delta$ e $P$ dipende in generale dal materiale, dalla sezione, e dalla lunghezza della base di misura.&#10;&#10;Tuttavia, se si traccia un diagramma in cui si riporta la \emph{tensione normale nominale}&#10;$$&#10;\sigma_{\rm nom}=\frac P {A_0}&#10;$$&#10;e la \emph{deformazione} &#10;$$&#10;\varepsilon=\frac \delta {L_0}&#10;$$&#10;il risultato dipende solo dal materiale.&#10;&#10;&#10;\end{document}" title="IguanaTex Bitmap Display">
            <a:extLst>
              <a:ext uri="{FF2B5EF4-FFF2-40B4-BE49-F238E27FC236}">
                <a16:creationId xmlns:a16="http://schemas.microsoft.com/office/drawing/2014/main" id="{6F87E897-BED2-949D-2056-17B614E20B40}"/>
              </a:ext>
            </a:extLst>
          </p:cNvPr>
          <p:cNvPicPr>
            <a:picLocks noChangeAspect="1"/>
          </p:cNvPicPr>
          <p:nvPr>
            <p:custDataLst>
              <p:tags r:id="rId1"/>
            </p:custDataLst>
          </p:nvPr>
        </p:nvPicPr>
        <p:blipFill>
          <a:blip r:embed="rId4"/>
          <a:stretch>
            <a:fillRect/>
          </a:stretch>
        </p:blipFill>
        <p:spPr>
          <a:xfrm>
            <a:off x="5410200" y="2167156"/>
            <a:ext cx="6004654" cy="2769752"/>
          </a:xfrm>
          <a:prstGeom prst="rect">
            <a:avLst/>
          </a:prstGeom>
        </p:spPr>
      </p:pic>
    </p:spTree>
    <p:extLst>
      <p:ext uri="{BB962C8B-B14F-4D97-AF65-F5344CB8AC3E}">
        <p14:creationId xmlns:p14="http://schemas.microsoft.com/office/powerpoint/2010/main" val="2692897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5BBF5-27A0-5563-BAE0-07B79D272A9D}"/>
              </a:ext>
            </a:extLst>
          </p:cNvPr>
          <p:cNvSpPr>
            <a:spLocks noGrp="1"/>
          </p:cNvSpPr>
          <p:nvPr>
            <p:ph type="title"/>
          </p:nvPr>
        </p:nvSpPr>
        <p:spPr/>
        <p:txBody>
          <a:bodyPr/>
          <a:lstStyle/>
          <a:p>
            <a:r>
              <a:rPr lang="en-IT" dirty="0"/>
              <a:t>Prova di trazione per un provino in plastica</a:t>
            </a:r>
          </a:p>
        </p:txBody>
      </p:sp>
      <p:pic>
        <p:nvPicPr>
          <p:cNvPr id="6" name="Micro Tensile Strength Test of Plastic per ASTM D638-58hw2QxxDro">
            <a:hlinkClick r:id="" action="ppaction://media"/>
            <a:extLst>
              <a:ext uri="{FF2B5EF4-FFF2-40B4-BE49-F238E27FC236}">
                <a16:creationId xmlns:a16="http://schemas.microsoft.com/office/drawing/2014/main" id="{8FD813F5-026A-7A3D-C3B6-D7CA659B6D6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Tree>
    <p:extLst>
      <p:ext uri="{BB962C8B-B14F-4D97-AF65-F5344CB8AC3E}">
        <p14:creationId xmlns:p14="http://schemas.microsoft.com/office/powerpoint/2010/main" val="358075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60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728A9-4E51-91B1-716F-A8BE9594B0F2}"/>
              </a:ext>
            </a:extLst>
          </p:cNvPr>
          <p:cNvSpPr>
            <a:spLocks noGrp="1"/>
          </p:cNvSpPr>
          <p:nvPr>
            <p:ph type="title"/>
          </p:nvPr>
        </p:nvSpPr>
        <p:spPr>
          <a:xfrm>
            <a:off x="220980" y="-197803"/>
            <a:ext cx="10515600" cy="1325563"/>
          </a:xfrm>
        </p:spPr>
        <p:txBody>
          <a:bodyPr/>
          <a:lstStyle/>
          <a:p>
            <a:r>
              <a:rPr lang="en-IT" dirty="0"/>
              <a:t>Sforzo normale in una barra</a:t>
            </a:r>
          </a:p>
        </p:txBody>
      </p:sp>
      <p:sp>
        <p:nvSpPr>
          <p:cNvPr id="6" name="Content Placeholder 5">
            <a:extLst>
              <a:ext uri="{FF2B5EF4-FFF2-40B4-BE49-F238E27FC236}">
                <a16:creationId xmlns:a16="http://schemas.microsoft.com/office/drawing/2014/main" id="{147DAF31-5A19-0FF6-0C5E-A219F49F56CD}"/>
              </a:ext>
            </a:extLst>
          </p:cNvPr>
          <p:cNvSpPr>
            <a:spLocks noGrp="1"/>
          </p:cNvSpPr>
          <p:nvPr>
            <p:ph idx="1"/>
          </p:nvPr>
        </p:nvSpPr>
        <p:spPr>
          <a:xfrm>
            <a:off x="7189470" y="936288"/>
            <a:ext cx="4312920" cy="4351338"/>
          </a:xfrm>
        </p:spPr>
        <p:txBody>
          <a:bodyPr>
            <a:normAutofit fontScale="92500" lnSpcReduction="10000"/>
          </a:bodyPr>
          <a:lstStyle/>
          <a:p>
            <a:r>
              <a:rPr lang="en-IT" dirty="0"/>
              <a:t>Consideriamo una barra tesa, soggetta a due forze di trazione disposte sullo stesso asse.</a:t>
            </a:r>
          </a:p>
          <a:p>
            <a:r>
              <a:rPr lang="en-IT" dirty="0"/>
              <a:t>Le forze inducono un allungamento della barra,  fino al raggiungimento di uno stato finale nel quale le forze di trazione esterne sono equilibrate dalle forze di coesione interne, che si oppongono all’allungamento</a:t>
            </a:r>
          </a:p>
          <a:p>
            <a:pPr marL="0" indent="0">
              <a:buNone/>
            </a:pPr>
            <a:endParaRPr lang="en-IT" dirty="0"/>
          </a:p>
        </p:txBody>
      </p:sp>
      <p:pic>
        <p:nvPicPr>
          <p:cNvPr id="10" name="Picture 9">
            <a:extLst>
              <a:ext uri="{FF2B5EF4-FFF2-40B4-BE49-F238E27FC236}">
                <a16:creationId xmlns:a16="http://schemas.microsoft.com/office/drawing/2014/main" id="{3CA6ADB5-5698-5E5A-90AB-778167FA551E}"/>
              </a:ext>
            </a:extLst>
          </p:cNvPr>
          <p:cNvPicPr>
            <a:picLocks noChangeAspect="1"/>
          </p:cNvPicPr>
          <p:nvPr/>
        </p:nvPicPr>
        <p:blipFill>
          <a:blip r:embed="rId2"/>
          <a:stretch>
            <a:fillRect/>
          </a:stretch>
        </p:blipFill>
        <p:spPr>
          <a:xfrm>
            <a:off x="369570" y="3919932"/>
            <a:ext cx="5882640" cy="1367694"/>
          </a:xfrm>
          <a:prstGeom prst="rect">
            <a:avLst/>
          </a:prstGeom>
        </p:spPr>
      </p:pic>
      <p:pic>
        <p:nvPicPr>
          <p:cNvPr id="11" name="Picture 10">
            <a:extLst>
              <a:ext uri="{FF2B5EF4-FFF2-40B4-BE49-F238E27FC236}">
                <a16:creationId xmlns:a16="http://schemas.microsoft.com/office/drawing/2014/main" id="{DE8E9FFE-6AD6-156A-514F-488449FA022D}"/>
              </a:ext>
            </a:extLst>
          </p:cNvPr>
          <p:cNvPicPr>
            <a:picLocks noChangeAspect="1"/>
          </p:cNvPicPr>
          <p:nvPr/>
        </p:nvPicPr>
        <p:blipFill>
          <a:blip r:embed="rId3"/>
          <a:stretch>
            <a:fillRect/>
          </a:stretch>
        </p:blipFill>
        <p:spPr>
          <a:xfrm>
            <a:off x="951231" y="1403712"/>
            <a:ext cx="4420869" cy="1396899"/>
          </a:xfrm>
          <a:prstGeom prst="rect">
            <a:avLst/>
          </a:prstGeom>
        </p:spPr>
      </p:pic>
    </p:spTree>
    <p:extLst>
      <p:ext uri="{BB962C8B-B14F-4D97-AF65-F5344CB8AC3E}">
        <p14:creationId xmlns:p14="http://schemas.microsoft.com/office/powerpoint/2010/main" val="4180369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D5C628-5188-3023-9C09-A7CC6E7525AF}"/>
              </a:ext>
            </a:extLst>
          </p:cNvPr>
          <p:cNvSpPr>
            <a:spLocks noGrp="1"/>
          </p:cNvSpPr>
          <p:nvPr>
            <p:ph idx="1"/>
          </p:nvPr>
        </p:nvSpPr>
        <p:spPr>
          <a:xfrm>
            <a:off x="7040880" y="618714"/>
            <a:ext cx="4701540" cy="6605046"/>
          </a:xfrm>
        </p:spPr>
        <p:txBody>
          <a:bodyPr>
            <a:normAutofit/>
          </a:bodyPr>
          <a:lstStyle/>
          <a:p>
            <a:r>
              <a:rPr lang="en-IT" dirty="0"/>
              <a:t>Per esporre queste forze, immaginiamo di dividiamo il corpo in due parti mediante un taglio ideale.</a:t>
            </a:r>
          </a:p>
          <a:p>
            <a:r>
              <a:rPr lang="en-IT" dirty="0"/>
              <a:t>Affinche’ all’equilibrio le due parti non si separino dobbiamo ammettere che in corrispondenza della sezione dove e’ stato praticato il taglio le parti si scambino delle forze.</a:t>
            </a:r>
          </a:p>
        </p:txBody>
      </p:sp>
      <p:pic>
        <p:nvPicPr>
          <p:cNvPr id="8" name="Picture 7">
            <a:extLst>
              <a:ext uri="{FF2B5EF4-FFF2-40B4-BE49-F238E27FC236}">
                <a16:creationId xmlns:a16="http://schemas.microsoft.com/office/drawing/2014/main" id="{048E36C3-8381-B687-E807-3B1A2D871E95}"/>
              </a:ext>
            </a:extLst>
          </p:cNvPr>
          <p:cNvPicPr>
            <a:picLocks noChangeAspect="1"/>
          </p:cNvPicPr>
          <p:nvPr/>
        </p:nvPicPr>
        <p:blipFill>
          <a:blip r:embed="rId2"/>
          <a:stretch>
            <a:fillRect/>
          </a:stretch>
        </p:blipFill>
        <p:spPr>
          <a:xfrm>
            <a:off x="449580" y="915894"/>
            <a:ext cx="5882640" cy="1572671"/>
          </a:xfrm>
          <a:prstGeom prst="rect">
            <a:avLst/>
          </a:prstGeom>
        </p:spPr>
      </p:pic>
      <p:pic>
        <p:nvPicPr>
          <p:cNvPr id="10" name="Picture 9">
            <a:extLst>
              <a:ext uri="{FF2B5EF4-FFF2-40B4-BE49-F238E27FC236}">
                <a16:creationId xmlns:a16="http://schemas.microsoft.com/office/drawing/2014/main" id="{3898BFB1-A049-422D-E645-BBA00125A3B8}"/>
              </a:ext>
            </a:extLst>
          </p:cNvPr>
          <p:cNvPicPr>
            <a:picLocks noChangeAspect="1"/>
          </p:cNvPicPr>
          <p:nvPr/>
        </p:nvPicPr>
        <p:blipFill>
          <a:blip r:embed="rId3"/>
          <a:stretch>
            <a:fillRect/>
          </a:stretch>
        </p:blipFill>
        <p:spPr>
          <a:xfrm>
            <a:off x="449580" y="3784495"/>
            <a:ext cx="5882640" cy="2005256"/>
          </a:xfrm>
          <a:prstGeom prst="rect">
            <a:avLst/>
          </a:prstGeom>
        </p:spPr>
      </p:pic>
    </p:spTree>
    <p:extLst>
      <p:ext uri="{BB962C8B-B14F-4D97-AF65-F5344CB8AC3E}">
        <p14:creationId xmlns:p14="http://schemas.microsoft.com/office/powerpoint/2010/main" val="1896536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30C2EF-EAB2-CB7E-97E0-AAB629EB6CEA}"/>
              </a:ext>
            </a:extLst>
          </p:cNvPr>
          <p:cNvPicPr>
            <a:picLocks noChangeAspect="1"/>
          </p:cNvPicPr>
          <p:nvPr/>
        </p:nvPicPr>
        <p:blipFill>
          <a:blip r:embed="rId2"/>
          <a:stretch>
            <a:fillRect/>
          </a:stretch>
        </p:blipFill>
        <p:spPr>
          <a:xfrm>
            <a:off x="768005" y="1045029"/>
            <a:ext cx="3849184" cy="4490714"/>
          </a:xfrm>
          <a:prstGeom prst="rect">
            <a:avLst/>
          </a:prstGeom>
        </p:spPr>
      </p:pic>
      <p:sp>
        <p:nvSpPr>
          <p:cNvPr id="6" name="TextBox 5">
            <a:extLst>
              <a:ext uri="{FF2B5EF4-FFF2-40B4-BE49-F238E27FC236}">
                <a16:creationId xmlns:a16="http://schemas.microsoft.com/office/drawing/2014/main" id="{753E61DE-CF3F-D0D3-9A45-A033F3A6D3A7}"/>
              </a:ext>
            </a:extLst>
          </p:cNvPr>
          <p:cNvSpPr txBox="1"/>
          <p:nvPr/>
        </p:nvSpPr>
        <p:spPr>
          <a:xfrm>
            <a:off x="7396843" y="1947678"/>
            <a:ext cx="4608738" cy="1754326"/>
          </a:xfrm>
          <a:prstGeom prst="rect">
            <a:avLst/>
          </a:prstGeom>
          <a:noFill/>
        </p:spPr>
        <p:txBody>
          <a:bodyPr wrap="square">
            <a:spAutoFit/>
          </a:bodyPr>
          <a:lstStyle/>
          <a:p>
            <a:r>
              <a:rPr lang="en-IT" dirty="0"/>
              <a:t>Di queste azioni interne possiamo dire che, poiche’ la parte prese in considerazione sia in equilibrio, la loro risultante N lungo la direzione dell’asse, detta </a:t>
            </a:r>
            <a:r>
              <a:rPr lang="en-IT" b="1" dirty="0"/>
              <a:t>forza normale, </a:t>
            </a:r>
            <a:r>
              <a:rPr lang="en-IT" dirty="0"/>
              <a:t>e’ uguale alla forza P</a:t>
            </a:r>
            <a:endParaRPr lang="en-IT" b="1" dirty="0"/>
          </a:p>
          <a:p>
            <a:pPr marL="0" indent="0">
              <a:buNone/>
            </a:pPr>
            <a:endParaRPr lang="en-IT" dirty="0"/>
          </a:p>
        </p:txBody>
      </p:sp>
    </p:spTree>
    <p:extLst>
      <p:ext uri="{BB962C8B-B14F-4D97-AF65-F5344CB8AC3E}">
        <p14:creationId xmlns:p14="http://schemas.microsoft.com/office/powerpoint/2010/main" val="1512851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E0959-2736-1FB2-E1B9-85ACB52E92B4}"/>
              </a:ext>
            </a:extLst>
          </p:cNvPr>
          <p:cNvSpPr>
            <a:spLocks noGrp="1"/>
          </p:cNvSpPr>
          <p:nvPr>
            <p:ph type="title"/>
          </p:nvPr>
        </p:nvSpPr>
        <p:spPr/>
        <p:txBody>
          <a:bodyPr/>
          <a:lstStyle/>
          <a:p>
            <a:r>
              <a:rPr lang="en-IT" dirty="0"/>
              <a:t>Forze interne</a:t>
            </a:r>
          </a:p>
        </p:txBody>
      </p:sp>
      <p:sp>
        <p:nvSpPr>
          <p:cNvPr id="3" name="Content Placeholder 2">
            <a:extLst>
              <a:ext uri="{FF2B5EF4-FFF2-40B4-BE49-F238E27FC236}">
                <a16:creationId xmlns:a16="http://schemas.microsoft.com/office/drawing/2014/main" id="{BDC13962-4A28-8981-809A-62551FC7007B}"/>
              </a:ext>
            </a:extLst>
          </p:cNvPr>
          <p:cNvSpPr>
            <a:spLocks noGrp="1"/>
          </p:cNvSpPr>
          <p:nvPr>
            <p:ph idx="1"/>
          </p:nvPr>
        </p:nvSpPr>
        <p:spPr>
          <a:xfrm>
            <a:off x="7160260" y="1253331"/>
            <a:ext cx="4575810" cy="4351338"/>
          </a:xfrm>
        </p:spPr>
        <p:txBody>
          <a:bodyPr>
            <a:normAutofit/>
          </a:bodyPr>
          <a:lstStyle/>
          <a:p>
            <a:r>
              <a:rPr lang="en-IT" dirty="0"/>
              <a:t>La fisica moderna descrive il comportamento meccanico dei corpi tramite modelli atomistici.</a:t>
            </a:r>
          </a:p>
          <a:p>
            <a:r>
              <a:rPr lang="en-IT" dirty="0"/>
              <a:t>I piu’ primitivi tra questi modelli rappresentano un corpo come un insieme  di punti materiali che interagiscono con delle molle elastiche.</a:t>
            </a:r>
          </a:p>
          <a:p>
            <a:pPr marL="0" indent="0">
              <a:buNone/>
            </a:pPr>
            <a:endParaRPr lang="en-IT" dirty="0"/>
          </a:p>
        </p:txBody>
      </p:sp>
      <p:pic>
        <p:nvPicPr>
          <p:cNvPr id="4098" name="Picture 2" descr="A simple model of solid matter - Nexus Wiki">
            <a:extLst>
              <a:ext uri="{FF2B5EF4-FFF2-40B4-BE49-F238E27FC236}">
                <a16:creationId xmlns:a16="http://schemas.microsoft.com/office/drawing/2014/main" id="{FF8443A4-530F-3D99-6853-44B75FD023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208734"/>
            <a:ext cx="5175250" cy="198718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66C9BCC4-5A26-75C9-4A42-E2BBA8BD7F73}"/>
                  </a:ext>
                </a:extLst>
              </p14:cNvPr>
              <p14:cNvContentPartPr/>
              <p14:nvPr/>
            </p14:nvContentPartPr>
            <p14:xfrm>
              <a:off x="7829837" y="2583650"/>
              <a:ext cx="360" cy="360"/>
            </p14:xfrm>
          </p:contentPart>
        </mc:Choice>
        <mc:Fallback>
          <p:pic>
            <p:nvPicPr>
              <p:cNvPr id="4" name="Ink 3">
                <a:extLst>
                  <a:ext uri="{FF2B5EF4-FFF2-40B4-BE49-F238E27FC236}">
                    <a16:creationId xmlns:a16="http://schemas.microsoft.com/office/drawing/2014/main" id="{66C9BCC4-5A26-75C9-4A42-E2BBA8BD7F73}"/>
                  </a:ext>
                </a:extLst>
              </p:cNvPr>
              <p:cNvPicPr/>
              <p:nvPr/>
            </p:nvPicPr>
            <p:blipFill>
              <a:blip r:embed="rId4"/>
              <a:stretch>
                <a:fillRect/>
              </a:stretch>
            </p:blipFill>
            <p:spPr>
              <a:xfrm>
                <a:off x="7823717" y="2577530"/>
                <a:ext cx="12600" cy="12600"/>
              </a:xfrm>
              <a:prstGeom prst="rect">
                <a:avLst/>
              </a:prstGeom>
            </p:spPr>
          </p:pic>
        </mc:Fallback>
      </mc:AlternateContent>
    </p:spTree>
    <p:extLst>
      <p:ext uri="{BB962C8B-B14F-4D97-AF65-F5344CB8AC3E}">
        <p14:creationId xmlns:p14="http://schemas.microsoft.com/office/powerpoint/2010/main" val="54239531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92"/>
  <p:tag name="ORIGINALWIDTH" val="283"/>
  <p:tag name="OUTPUTTYPE" val="PDF"/>
  <p:tag name="IGUANATEXVERSION" val="160"/>
  <p:tag name="LATEXADDIN" val="\documentclass{article}&#10;\usepackage{amsmath,bbm,mathrsfs}&#10;\setlength\parindent{0em}&#10;\usepackage{geometry}&#10;\geometry{textwidth=10cm}&#10;\setlength\parskip{1em}&#10;\pagestyle{empty}&#10;\begin{document}&#10;&#10;&#10;Il provino viene preliminarmente contrassegnato con due basi di misura, tra le quali viene misurata una lunghezza di riferimento $L_0$.&#10;&#10;Viene inoltre misurata l'area iniziale $A_0$ della sezione trasversale.&#10;&#10;Si fa in modo che la regione compresa tra le basi di misura sia lontana dai punti di ancoraggio.&#10;&#10;Il provino viene inserito in una macchina di prova mediante dei giunti sferici, in modo che le forze applicate agli estremi siano collineari.&#10;&#10;Durante la prova viene misurata la forza applicata $P$ e la distanza $L$ tra le basi di misura, e viene registrata le relazione tra forza e allungamento:&#10;$$&#10;\delta=L-L_0.&#10;$$&#10;&#10;&#10;\end{document}"/>
  <p:tag name="IGUANATEXSIZE" val="28"/>
  <p:tag name="IGUANATEXCURSOR" val="797"/>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31"/>
  <p:tag name="ORIGINALWIDTH" val="284"/>
  <p:tag name="OUTPUTTYPE" val="PDF"/>
  <p:tag name="IGUANATEXVERSION" val="160"/>
  <p:tag name="LATEXADDIN" val="\documentclass{article}&#10;\usepackage{amsmath,bbm,mathrsfs}&#10;\setlength\parindent{0em}&#10;\usepackage{geometry}&#10;\geometry{textwidth=10cm}&#10;\setlength\parskip{1em}&#10;\pagestyle{empty}&#10;\begin{document}&#10;&#10;La relazione tra $\delta$ e $P$ dipende in generale dal materiale, dalla sezione, e dalla lunghezza della base di misura.&#10;&#10;Tuttavia, se si traccia un diagramma in cui si riporta la \emph{tensione normale nominale}&#10;$$&#10;\sigma_{\rm nom}=\frac P {A_0}&#10;$$&#10;e la \emph{deformazione} &#10;$$&#10;\varepsilon=\frac \delta {L_0}&#10;$$&#10;il risultato dipende solo dal materiale.&#10;&#10;&#10;\end{document}"/>
  <p:tag name="IGUANATEXSIZE" val="28"/>
  <p:tag name="IGUANATEXCURSOR" val="466"/>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91"/>
  <p:tag name="ORIGINALWIDTH" val="198"/>
  <p:tag name="OUTPUTTYPE" val="PDF"/>
  <p:tag name="IGUANATEXVERSION" val="160"/>
  <p:tag name="LATEXADDIN" val="\documentclass{article}&#10;\usepackage{amsmath,bbm,mathrsfs}&#10;\setlength\parindent{0em}&#10;\usepackage{geometry}&#10;\geometry{textwidth=7cm}&#10;\setlength\parskip{1em}&#10;\pagestyle{empty}&#10;\begin{document}&#10;&#10;&#10;Nel caso in cui la barra sia soggetta a sollecitazioni che ne inducono l'incurvamento o la torsione, la descrizione delle azioni interne \`e pi\`u complicata. &#10;&#10;Come vedremo pi\`u avanti, quando una trave \`e soggetta a flessione, la tensione, pur essendo normale, non \`e uniforme.&#10;&#10;\end{document}"/>
  <p:tag name="IGUANATEXSIZE" val="20"/>
  <p:tag name="IGUANATEXCURSOR" val="474"/>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800</TotalTime>
  <Words>407</Words>
  <Application>Microsoft Macintosh PowerPoint</Application>
  <PresentationFormat>Widescreen</PresentationFormat>
  <Paragraphs>41</Paragraphs>
  <Slides>15</Slides>
  <Notes>0</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Cambria Math</vt:lpstr>
      <vt:lpstr>Office Theme</vt:lpstr>
      <vt:lpstr>Travi caricate assialmente</vt:lpstr>
      <vt:lpstr>Prova di trazione</vt:lpstr>
      <vt:lpstr>Prove di trazione</vt:lpstr>
      <vt:lpstr>Diagramma tensione-deformazione</vt:lpstr>
      <vt:lpstr>Prova di trazione per un provino in plastica</vt:lpstr>
      <vt:lpstr>Sforzo normale in una barra</vt:lpstr>
      <vt:lpstr>PowerPoint Presentation</vt:lpstr>
      <vt:lpstr>PowerPoint Presentation</vt:lpstr>
      <vt:lpstr>Forze interne</vt:lpstr>
      <vt:lpstr>PowerPoint Presentation</vt:lpstr>
      <vt:lpstr>PowerPoint Presentation</vt:lpstr>
      <vt:lpstr>PowerPoint Presentation</vt:lpstr>
      <vt:lpstr>Tensione reale e nominale</vt:lpstr>
      <vt:lpstr>PowerPoint Presentation</vt:lpstr>
      <vt:lpstr>Prova di flessione a 4 punti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Prove meccaniche sui materiali</dc:title>
  <dc:creator>Giuseppe Tomassetti</dc:creator>
  <cp:lastModifiedBy>Giuseppe Tomassetti</cp:lastModifiedBy>
  <cp:revision>10</cp:revision>
  <dcterms:created xsi:type="dcterms:W3CDTF">2023-09-03T08:41:41Z</dcterms:created>
  <dcterms:modified xsi:type="dcterms:W3CDTF">2023-09-04T10:28:00Z</dcterms:modified>
</cp:coreProperties>
</file>